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5"/>
  </p:notesMasterIdLst>
  <p:handoutMasterIdLst>
    <p:handoutMasterId r:id="rId36"/>
  </p:handoutMasterIdLst>
  <p:sldIdLst>
    <p:sldId id="256" r:id="rId5"/>
    <p:sldId id="770" r:id="rId6"/>
    <p:sldId id="767" r:id="rId7"/>
    <p:sldId id="718" r:id="rId8"/>
    <p:sldId id="777" r:id="rId9"/>
    <p:sldId id="779" r:id="rId10"/>
    <p:sldId id="668" r:id="rId11"/>
    <p:sldId id="566" r:id="rId12"/>
    <p:sldId id="780" r:id="rId13"/>
    <p:sldId id="315" r:id="rId14"/>
    <p:sldId id="781" r:id="rId15"/>
    <p:sldId id="782" r:id="rId16"/>
    <p:sldId id="783" r:id="rId17"/>
    <p:sldId id="790" r:id="rId18"/>
    <p:sldId id="364" r:id="rId19"/>
    <p:sldId id="384" r:id="rId20"/>
    <p:sldId id="386" r:id="rId21"/>
    <p:sldId id="388" r:id="rId22"/>
    <p:sldId id="390" r:id="rId23"/>
    <p:sldId id="703" r:id="rId24"/>
    <p:sldId id="704" r:id="rId25"/>
    <p:sldId id="397" r:id="rId26"/>
    <p:sldId id="399" r:id="rId27"/>
    <p:sldId id="786" r:id="rId28"/>
    <p:sldId id="788" r:id="rId29"/>
    <p:sldId id="787" r:id="rId30"/>
    <p:sldId id="789" r:id="rId31"/>
    <p:sldId id="775" r:id="rId32"/>
    <p:sldId id="776" r:id="rId33"/>
    <p:sldId id="268"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4BF"/>
    <a:srgbClr val="797979"/>
    <a:srgbClr val="144491"/>
    <a:srgbClr val="143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A1451-E35A-456C-BB3A-6511E6EE6E24}" v="476" dt="2023-09-05T09:44:27.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6" autoAdjust="0"/>
    <p:restoredTop sz="77986" autoAdjust="0"/>
  </p:normalViewPr>
  <p:slideViewPr>
    <p:cSldViewPr snapToGrid="0" snapToObjects="1">
      <p:cViewPr varScale="1">
        <p:scale>
          <a:sx n="74" d="100"/>
          <a:sy n="74" d="100"/>
        </p:scale>
        <p:origin x="798"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56" d="100"/>
          <a:sy n="156" d="100"/>
        </p:scale>
        <p:origin x="-68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JIRI Sophio" userId="e2bf84be-1a13-468c-848c-e1db4d61f978" providerId="ADAL" clId="{B33A1451-E35A-456C-BB3A-6511E6EE6E24}"/>
    <pc:docChg chg="undo custSel addSld delSld modSld sldOrd">
      <pc:chgData name="MUJIRI Sophio" userId="e2bf84be-1a13-468c-848c-e1db4d61f978" providerId="ADAL" clId="{B33A1451-E35A-456C-BB3A-6511E6EE6E24}" dt="2023-09-05T09:45:05.453" v="1370" actId="47"/>
      <pc:docMkLst>
        <pc:docMk/>
      </pc:docMkLst>
      <pc:sldChg chg="modSp mod">
        <pc:chgData name="MUJIRI Sophio" userId="e2bf84be-1a13-468c-848c-e1db4d61f978" providerId="ADAL" clId="{B33A1451-E35A-456C-BB3A-6511E6EE6E24}" dt="2023-09-05T06:34:39.997" v="53" actId="20577"/>
        <pc:sldMkLst>
          <pc:docMk/>
          <pc:sldMk cId="545116151" sldId="256"/>
        </pc:sldMkLst>
        <pc:spChg chg="mod">
          <ac:chgData name="MUJIRI Sophio" userId="e2bf84be-1a13-468c-848c-e1db4d61f978" providerId="ADAL" clId="{B33A1451-E35A-456C-BB3A-6511E6EE6E24}" dt="2023-09-05T06:34:39.997" v="53" actId="20577"/>
          <ac:spMkLst>
            <pc:docMk/>
            <pc:sldMk cId="545116151" sldId="256"/>
            <ac:spMk id="4" creationId="{FE147C70-63A5-46E1-8A7E-2D5C5DD7D0B1}"/>
          </ac:spMkLst>
        </pc:spChg>
        <pc:spChg chg="mod">
          <ac:chgData name="MUJIRI Sophio" userId="e2bf84be-1a13-468c-848c-e1db4d61f978" providerId="ADAL" clId="{B33A1451-E35A-456C-BB3A-6511E6EE6E24}" dt="2023-09-05T06:34:29.252" v="38" actId="20577"/>
          <ac:spMkLst>
            <pc:docMk/>
            <pc:sldMk cId="545116151" sldId="256"/>
            <ac:spMk id="6" creationId="{B1EEE6BB-5A26-4F5B-A118-B93FB57C5A99}"/>
          </ac:spMkLst>
        </pc:spChg>
      </pc:sldChg>
      <pc:sldChg chg="addSp modSp mod modAnim">
        <pc:chgData name="MUJIRI Sophio" userId="e2bf84be-1a13-468c-848c-e1db4d61f978" providerId="ADAL" clId="{B33A1451-E35A-456C-BB3A-6511E6EE6E24}" dt="2023-09-05T09:33:44.282" v="1198" actId="20577"/>
        <pc:sldMkLst>
          <pc:docMk/>
          <pc:sldMk cId="2341685198" sldId="315"/>
        </pc:sldMkLst>
        <pc:spChg chg="add mod">
          <ac:chgData name="MUJIRI Sophio" userId="e2bf84be-1a13-468c-848c-e1db4d61f978" providerId="ADAL" clId="{B33A1451-E35A-456C-BB3A-6511E6EE6E24}" dt="2023-09-05T09:33:28.824" v="1192" actId="1076"/>
          <ac:spMkLst>
            <pc:docMk/>
            <pc:sldMk cId="2341685198" sldId="315"/>
            <ac:spMk id="7" creationId="{BEE64214-D9A1-2DBE-CE1A-1BE6E5D5C305}"/>
          </ac:spMkLst>
        </pc:spChg>
        <pc:spChg chg="add mod">
          <ac:chgData name="MUJIRI Sophio" userId="e2bf84be-1a13-468c-848c-e1db4d61f978" providerId="ADAL" clId="{B33A1451-E35A-456C-BB3A-6511E6EE6E24}" dt="2023-09-05T09:27:01.505" v="1070" actId="1076"/>
          <ac:spMkLst>
            <pc:docMk/>
            <pc:sldMk cId="2341685198" sldId="315"/>
            <ac:spMk id="8" creationId="{9FD50971-B52F-098C-444A-716F562A22A1}"/>
          </ac:spMkLst>
        </pc:spChg>
        <pc:spChg chg="add mod">
          <ac:chgData name="MUJIRI Sophio" userId="e2bf84be-1a13-468c-848c-e1db4d61f978" providerId="ADAL" clId="{B33A1451-E35A-456C-BB3A-6511E6EE6E24}" dt="2023-09-05T09:33:44.282" v="1198" actId="20577"/>
          <ac:spMkLst>
            <pc:docMk/>
            <pc:sldMk cId="2341685198" sldId="315"/>
            <ac:spMk id="9" creationId="{BC1A3087-0184-6C0B-FFFF-60F3AEC6EC8F}"/>
          </ac:spMkLst>
        </pc:spChg>
        <pc:spChg chg="mod">
          <ac:chgData name="MUJIRI Sophio" userId="e2bf84be-1a13-468c-848c-e1db4d61f978" providerId="ADAL" clId="{B33A1451-E35A-456C-BB3A-6511E6EE6E24}" dt="2023-09-05T08:58:18.714" v="867" actId="255"/>
          <ac:spMkLst>
            <pc:docMk/>
            <pc:sldMk cId="2341685198" sldId="315"/>
            <ac:spMk id="76" creationId="{BB81A4A1-26BF-461C-B167-7BEB4E7C83F7}"/>
          </ac:spMkLst>
        </pc:spChg>
        <pc:spChg chg="mod">
          <ac:chgData name="MUJIRI Sophio" userId="e2bf84be-1a13-468c-848c-e1db4d61f978" providerId="ADAL" clId="{B33A1451-E35A-456C-BB3A-6511E6EE6E24}" dt="2023-09-05T09:26:57.472" v="1069" actId="1076"/>
          <ac:spMkLst>
            <pc:docMk/>
            <pc:sldMk cId="2341685198" sldId="315"/>
            <ac:spMk id="78" creationId="{3C9DC2FC-2CA5-4DBA-A06D-47944033D906}"/>
          </ac:spMkLst>
        </pc:spChg>
      </pc:sldChg>
      <pc:sldChg chg="addSp delSp modSp mod modAnim">
        <pc:chgData name="MUJIRI Sophio" userId="e2bf84be-1a13-468c-848c-e1db4d61f978" providerId="ADAL" clId="{B33A1451-E35A-456C-BB3A-6511E6EE6E24}" dt="2023-09-05T09:41:47.723" v="1280" actId="20577"/>
        <pc:sldMkLst>
          <pc:docMk/>
          <pc:sldMk cId="2495655650" sldId="364"/>
        </pc:sldMkLst>
        <pc:spChg chg="add mod">
          <ac:chgData name="MUJIRI Sophio" userId="e2bf84be-1a13-468c-848c-e1db4d61f978" providerId="ADAL" clId="{B33A1451-E35A-456C-BB3A-6511E6EE6E24}" dt="2023-09-05T08:08:21.742" v="470" actId="108"/>
          <ac:spMkLst>
            <pc:docMk/>
            <pc:sldMk cId="2495655650" sldId="364"/>
            <ac:spMk id="3" creationId="{09462F01-D8AD-0B75-3A4A-E58EF70C2785}"/>
          </ac:spMkLst>
        </pc:spChg>
        <pc:spChg chg="add mod">
          <ac:chgData name="MUJIRI Sophio" userId="e2bf84be-1a13-468c-848c-e1db4d61f978" providerId="ADAL" clId="{B33A1451-E35A-456C-BB3A-6511E6EE6E24}" dt="2023-09-05T08:08:34.426" v="472" actId="108"/>
          <ac:spMkLst>
            <pc:docMk/>
            <pc:sldMk cId="2495655650" sldId="364"/>
            <ac:spMk id="5" creationId="{669CFD61-E25A-38AE-6E30-71E8DA94086A}"/>
          </ac:spMkLst>
        </pc:spChg>
        <pc:spChg chg="add mod">
          <ac:chgData name="MUJIRI Sophio" userId="e2bf84be-1a13-468c-848c-e1db4d61f978" providerId="ADAL" clId="{B33A1451-E35A-456C-BB3A-6511E6EE6E24}" dt="2023-09-05T09:41:47.723" v="1280" actId="20577"/>
          <ac:spMkLst>
            <pc:docMk/>
            <pc:sldMk cId="2495655650" sldId="364"/>
            <ac:spMk id="6" creationId="{D6969DDF-2B0D-95CD-B19B-F27F0FE7C3D5}"/>
          </ac:spMkLst>
        </pc:spChg>
        <pc:spChg chg="mod">
          <ac:chgData name="MUJIRI Sophio" userId="e2bf84be-1a13-468c-848c-e1db4d61f978" providerId="ADAL" clId="{B33A1451-E35A-456C-BB3A-6511E6EE6E24}" dt="2023-09-05T08:06:41.875" v="456" actId="20577"/>
          <ac:spMkLst>
            <pc:docMk/>
            <pc:sldMk cId="2495655650" sldId="364"/>
            <ac:spMk id="7" creationId="{00000000-0000-0000-0000-000000000000}"/>
          </ac:spMkLst>
        </pc:spChg>
        <pc:spChg chg="del mod">
          <ac:chgData name="MUJIRI Sophio" userId="e2bf84be-1a13-468c-848c-e1db4d61f978" providerId="ADAL" clId="{B33A1451-E35A-456C-BB3A-6511E6EE6E24}" dt="2023-09-05T08:07:23.234" v="462" actId="478"/>
          <ac:spMkLst>
            <pc:docMk/>
            <pc:sldMk cId="2495655650" sldId="364"/>
            <ac:spMk id="31" creationId="{00000000-0000-0000-0000-000000000000}"/>
          </ac:spMkLst>
        </pc:spChg>
        <pc:graphicFrameChg chg="del">
          <ac:chgData name="MUJIRI Sophio" userId="e2bf84be-1a13-468c-848c-e1db4d61f978" providerId="ADAL" clId="{B33A1451-E35A-456C-BB3A-6511E6EE6E24}" dt="2023-09-05T08:06:53.810" v="457" actId="478"/>
          <ac:graphicFrameMkLst>
            <pc:docMk/>
            <pc:sldMk cId="2495655650" sldId="364"/>
            <ac:graphicFrameMk id="30" creationId="{00000000-0000-0000-0000-000000000000}"/>
          </ac:graphicFrameMkLst>
        </pc:graphicFrameChg>
        <pc:cxnChg chg="del">
          <ac:chgData name="MUJIRI Sophio" userId="e2bf84be-1a13-468c-848c-e1db4d61f978" providerId="ADAL" clId="{B33A1451-E35A-456C-BB3A-6511E6EE6E24}" dt="2023-09-05T08:07:28.361" v="464" actId="478"/>
          <ac:cxnSpMkLst>
            <pc:docMk/>
            <pc:sldMk cId="2495655650" sldId="364"/>
            <ac:cxnSpMk id="32" creationId="{00000000-0000-0000-0000-000000000000}"/>
          </ac:cxnSpMkLst>
        </pc:cxnChg>
        <pc:cxnChg chg="del">
          <ac:chgData name="MUJIRI Sophio" userId="e2bf84be-1a13-468c-848c-e1db4d61f978" providerId="ADAL" clId="{B33A1451-E35A-456C-BB3A-6511E6EE6E24}" dt="2023-09-05T08:07:26.152" v="463" actId="478"/>
          <ac:cxnSpMkLst>
            <pc:docMk/>
            <pc:sldMk cId="2495655650" sldId="364"/>
            <ac:cxnSpMk id="33" creationId="{00000000-0000-0000-0000-000000000000}"/>
          </ac:cxnSpMkLst>
        </pc:cxnChg>
      </pc:sldChg>
      <pc:sldChg chg="addSp delSp modSp mod modAnim">
        <pc:chgData name="MUJIRI Sophio" userId="e2bf84be-1a13-468c-848c-e1db4d61f978" providerId="ADAL" clId="{B33A1451-E35A-456C-BB3A-6511E6EE6E24}" dt="2023-09-05T09:36:06.789" v="1211" actId="20577"/>
        <pc:sldMkLst>
          <pc:docMk/>
          <pc:sldMk cId="2649962974" sldId="384"/>
        </pc:sldMkLst>
        <pc:spChg chg="add del mod">
          <ac:chgData name="MUJIRI Sophio" userId="e2bf84be-1a13-468c-848c-e1db4d61f978" providerId="ADAL" clId="{B33A1451-E35A-456C-BB3A-6511E6EE6E24}" dt="2023-09-05T08:20:31.249" v="480" actId="22"/>
          <ac:spMkLst>
            <pc:docMk/>
            <pc:sldMk cId="2649962974" sldId="384"/>
            <ac:spMk id="4" creationId="{9E11CB16-3189-3567-4AA6-6655D4C6B211}"/>
          </ac:spMkLst>
        </pc:spChg>
        <pc:spChg chg="add del mod">
          <ac:chgData name="MUJIRI Sophio" userId="e2bf84be-1a13-468c-848c-e1db4d61f978" providerId="ADAL" clId="{B33A1451-E35A-456C-BB3A-6511E6EE6E24}" dt="2023-09-05T09:01:34.611" v="878"/>
          <ac:spMkLst>
            <pc:docMk/>
            <pc:sldMk cId="2649962974" sldId="384"/>
            <ac:spMk id="6" creationId="{7A932493-5E2B-60EC-3F7C-008C3BD4A9BB}"/>
          </ac:spMkLst>
        </pc:spChg>
        <pc:spChg chg="add mod">
          <ac:chgData name="MUJIRI Sophio" userId="e2bf84be-1a13-468c-848c-e1db4d61f978" providerId="ADAL" clId="{B33A1451-E35A-456C-BB3A-6511E6EE6E24}" dt="2023-09-05T08:22:05.141" v="503" actId="1076"/>
          <ac:spMkLst>
            <pc:docMk/>
            <pc:sldMk cId="2649962974" sldId="384"/>
            <ac:spMk id="10" creationId="{68FDC370-53E6-285F-4691-4254D589E87F}"/>
          </ac:spMkLst>
        </pc:spChg>
        <pc:spChg chg="add del mod">
          <ac:chgData name="MUJIRI Sophio" userId="e2bf84be-1a13-468c-848c-e1db4d61f978" providerId="ADAL" clId="{B33A1451-E35A-456C-BB3A-6511E6EE6E24}" dt="2023-09-05T09:01:32.154" v="877"/>
          <ac:spMkLst>
            <pc:docMk/>
            <pc:sldMk cId="2649962974" sldId="384"/>
            <ac:spMk id="11" creationId="{9A0D56C9-E127-D674-07B2-733B09814474}"/>
          </ac:spMkLst>
        </pc:spChg>
        <pc:spChg chg="add mod">
          <ac:chgData name="MUJIRI Sophio" userId="e2bf84be-1a13-468c-848c-e1db4d61f978" providerId="ADAL" clId="{B33A1451-E35A-456C-BB3A-6511E6EE6E24}" dt="2023-09-05T09:36:06.789" v="1211" actId="20577"/>
          <ac:spMkLst>
            <pc:docMk/>
            <pc:sldMk cId="2649962974" sldId="384"/>
            <ac:spMk id="12" creationId="{D3A8DA11-6136-661E-4DAD-7497503D592D}"/>
          </ac:spMkLst>
        </pc:spChg>
        <pc:spChg chg="mod">
          <ac:chgData name="MUJIRI Sophio" userId="e2bf84be-1a13-468c-848c-e1db4d61f978" providerId="ADAL" clId="{B33A1451-E35A-456C-BB3A-6511E6EE6E24}" dt="2023-09-05T08:21:29.753" v="496"/>
          <ac:spMkLst>
            <pc:docMk/>
            <pc:sldMk cId="2649962974" sldId="384"/>
            <ac:spMk id="19" creationId="{00000000-0000-0000-0000-000000000000}"/>
          </ac:spMkLst>
        </pc:spChg>
        <pc:spChg chg="mod">
          <ac:chgData name="MUJIRI Sophio" userId="e2bf84be-1a13-468c-848c-e1db4d61f978" providerId="ADAL" clId="{B33A1451-E35A-456C-BB3A-6511E6EE6E24}" dt="2023-09-05T08:21:27.916" v="495"/>
          <ac:spMkLst>
            <pc:docMk/>
            <pc:sldMk cId="2649962974" sldId="384"/>
            <ac:spMk id="20" creationId="{00000000-0000-0000-0000-000000000000}"/>
          </ac:spMkLst>
        </pc:spChg>
        <pc:picChg chg="mod">
          <ac:chgData name="MUJIRI Sophio" userId="e2bf84be-1a13-468c-848c-e1db4d61f978" providerId="ADAL" clId="{B33A1451-E35A-456C-BB3A-6511E6EE6E24}" dt="2023-09-05T08:22:17.963" v="505" actId="1076"/>
          <ac:picMkLst>
            <pc:docMk/>
            <pc:sldMk cId="2649962974" sldId="384"/>
            <ac:picMk id="25" creationId="{00000000-0000-0000-0000-000000000000}"/>
          </ac:picMkLst>
        </pc:picChg>
        <pc:picChg chg="mod">
          <ac:chgData name="MUJIRI Sophio" userId="e2bf84be-1a13-468c-848c-e1db4d61f978" providerId="ADAL" clId="{B33A1451-E35A-456C-BB3A-6511E6EE6E24}" dt="2023-09-05T08:22:10.899" v="504" actId="1076"/>
          <ac:picMkLst>
            <pc:docMk/>
            <pc:sldMk cId="2649962974" sldId="384"/>
            <ac:picMk id="31" creationId="{00000000-0000-0000-0000-000000000000}"/>
          </ac:picMkLst>
        </pc:picChg>
      </pc:sldChg>
      <pc:sldChg chg="addSp modSp mod modAnim">
        <pc:chgData name="MUJIRI Sophio" userId="e2bf84be-1a13-468c-848c-e1db4d61f978" providerId="ADAL" clId="{B33A1451-E35A-456C-BB3A-6511E6EE6E24}" dt="2023-09-05T09:29:38.874" v="1104" actId="1076"/>
        <pc:sldMkLst>
          <pc:docMk/>
          <pc:sldMk cId="3800076164" sldId="386"/>
        </pc:sldMkLst>
        <pc:spChg chg="add mod">
          <ac:chgData name="MUJIRI Sophio" userId="e2bf84be-1a13-468c-848c-e1db4d61f978" providerId="ADAL" clId="{B33A1451-E35A-456C-BB3A-6511E6EE6E24}" dt="2023-09-05T08:23:17.791" v="515" actId="1076"/>
          <ac:spMkLst>
            <pc:docMk/>
            <pc:sldMk cId="3800076164" sldId="386"/>
            <ac:spMk id="3" creationId="{13CC1B5C-2938-EB0C-B02E-C2A8BB523476}"/>
          </ac:spMkLst>
        </pc:spChg>
        <pc:spChg chg="add mod">
          <ac:chgData name="MUJIRI Sophio" userId="e2bf84be-1a13-468c-848c-e1db4d61f978" providerId="ADAL" clId="{B33A1451-E35A-456C-BB3A-6511E6EE6E24}" dt="2023-09-05T09:29:38.874" v="1104" actId="1076"/>
          <ac:spMkLst>
            <pc:docMk/>
            <pc:sldMk cId="3800076164" sldId="386"/>
            <ac:spMk id="6" creationId="{D035FB21-73CD-EDBC-E553-27882C1B4576}"/>
          </ac:spMkLst>
        </pc:spChg>
        <pc:spChg chg="mod">
          <ac:chgData name="MUJIRI Sophio" userId="e2bf84be-1a13-468c-848c-e1db4d61f978" providerId="ADAL" clId="{B33A1451-E35A-456C-BB3A-6511E6EE6E24}" dt="2023-09-05T08:22:47.729" v="509" actId="1076"/>
          <ac:spMkLst>
            <pc:docMk/>
            <pc:sldMk cId="3800076164" sldId="386"/>
            <ac:spMk id="17" creationId="{00000000-0000-0000-0000-000000000000}"/>
          </ac:spMkLst>
        </pc:spChg>
        <pc:spChg chg="mod">
          <ac:chgData name="MUJIRI Sophio" userId="e2bf84be-1a13-468c-848c-e1db4d61f978" providerId="ADAL" clId="{B33A1451-E35A-456C-BB3A-6511E6EE6E24}" dt="2023-09-05T08:22:45.181" v="508" actId="1076"/>
          <ac:spMkLst>
            <pc:docMk/>
            <pc:sldMk cId="3800076164" sldId="386"/>
            <ac:spMk id="20" creationId="{00000000-0000-0000-0000-000000000000}"/>
          </ac:spMkLst>
        </pc:spChg>
        <pc:picChg chg="mod">
          <ac:chgData name="MUJIRI Sophio" userId="e2bf84be-1a13-468c-848c-e1db4d61f978" providerId="ADAL" clId="{B33A1451-E35A-456C-BB3A-6511E6EE6E24}" dt="2023-09-05T08:23:03.558" v="511" actId="1076"/>
          <ac:picMkLst>
            <pc:docMk/>
            <pc:sldMk cId="3800076164" sldId="386"/>
            <ac:picMk id="19" creationId="{00000000-0000-0000-0000-000000000000}"/>
          </ac:picMkLst>
        </pc:picChg>
        <pc:picChg chg="mod">
          <ac:chgData name="MUJIRI Sophio" userId="e2bf84be-1a13-468c-848c-e1db4d61f978" providerId="ADAL" clId="{B33A1451-E35A-456C-BB3A-6511E6EE6E24}" dt="2023-09-05T08:23:01.102" v="510" actId="1076"/>
          <ac:picMkLst>
            <pc:docMk/>
            <pc:sldMk cId="3800076164" sldId="386"/>
            <ac:picMk id="25" creationId="{00000000-0000-0000-0000-000000000000}"/>
          </ac:picMkLst>
        </pc:picChg>
      </pc:sldChg>
      <pc:sldChg chg="addSp modSp mod modAnim">
        <pc:chgData name="MUJIRI Sophio" userId="e2bf84be-1a13-468c-848c-e1db4d61f978" providerId="ADAL" clId="{B33A1451-E35A-456C-BB3A-6511E6EE6E24}" dt="2023-09-05T09:36:33.407" v="1215" actId="20577"/>
        <pc:sldMkLst>
          <pc:docMk/>
          <pc:sldMk cId="3457204644" sldId="388"/>
        </pc:sldMkLst>
        <pc:spChg chg="add mod">
          <ac:chgData name="MUJIRI Sophio" userId="e2bf84be-1a13-468c-848c-e1db4d61f978" providerId="ADAL" clId="{B33A1451-E35A-456C-BB3A-6511E6EE6E24}" dt="2023-09-05T08:24:22.446" v="525" actId="14100"/>
          <ac:spMkLst>
            <pc:docMk/>
            <pc:sldMk cId="3457204644" sldId="388"/>
            <ac:spMk id="4" creationId="{F4751B1F-33A3-258A-00E2-D73903AF8D1E}"/>
          </ac:spMkLst>
        </pc:spChg>
        <pc:spChg chg="add mod">
          <ac:chgData name="MUJIRI Sophio" userId="e2bf84be-1a13-468c-848c-e1db4d61f978" providerId="ADAL" clId="{B33A1451-E35A-456C-BB3A-6511E6EE6E24}" dt="2023-09-05T09:36:33.407" v="1215" actId="20577"/>
          <ac:spMkLst>
            <pc:docMk/>
            <pc:sldMk cId="3457204644" sldId="388"/>
            <ac:spMk id="5" creationId="{4B1A2BFA-114C-1309-9E30-22FE0FC62CB0}"/>
          </ac:spMkLst>
        </pc:spChg>
        <pc:spChg chg="mod">
          <ac:chgData name="MUJIRI Sophio" userId="e2bf84be-1a13-468c-848c-e1db4d61f978" providerId="ADAL" clId="{B33A1451-E35A-456C-BB3A-6511E6EE6E24}" dt="2023-09-05T08:23:30.272" v="516" actId="1076"/>
          <ac:spMkLst>
            <pc:docMk/>
            <pc:sldMk cId="3457204644" sldId="388"/>
            <ac:spMk id="14" creationId="{00000000-0000-0000-0000-000000000000}"/>
          </ac:spMkLst>
        </pc:spChg>
        <pc:spChg chg="mod">
          <ac:chgData name="MUJIRI Sophio" userId="e2bf84be-1a13-468c-848c-e1db4d61f978" providerId="ADAL" clId="{B33A1451-E35A-456C-BB3A-6511E6EE6E24}" dt="2023-09-05T08:23:49.992" v="519" actId="1076"/>
          <ac:spMkLst>
            <pc:docMk/>
            <pc:sldMk cId="3457204644" sldId="388"/>
            <ac:spMk id="15" creationId="{00000000-0000-0000-0000-000000000000}"/>
          </ac:spMkLst>
        </pc:spChg>
        <pc:spChg chg="mod">
          <ac:chgData name="MUJIRI Sophio" userId="e2bf84be-1a13-468c-848c-e1db4d61f978" providerId="ADAL" clId="{B33A1451-E35A-456C-BB3A-6511E6EE6E24}" dt="2023-09-05T08:23:46.411" v="518" actId="1076"/>
          <ac:spMkLst>
            <pc:docMk/>
            <pc:sldMk cId="3457204644" sldId="388"/>
            <ac:spMk id="18" creationId="{00000000-0000-0000-0000-000000000000}"/>
          </ac:spMkLst>
        </pc:spChg>
        <pc:spChg chg="mod">
          <ac:chgData name="MUJIRI Sophio" userId="e2bf84be-1a13-468c-848c-e1db4d61f978" providerId="ADAL" clId="{B33A1451-E35A-456C-BB3A-6511E6EE6E24}" dt="2023-09-05T08:23:35.822" v="517" actId="1076"/>
          <ac:spMkLst>
            <pc:docMk/>
            <pc:sldMk cId="3457204644" sldId="388"/>
            <ac:spMk id="20" creationId="{00000000-0000-0000-0000-000000000000}"/>
          </ac:spMkLst>
        </pc:spChg>
        <pc:picChg chg="mod">
          <ac:chgData name="MUJIRI Sophio" userId="e2bf84be-1a13-468c-848c-e1db4d61f978" providerId="ADAL" clId="{B33A1451-E35A-456C-BB3A-6511E6EE6E24}" dt="2023-09-05T08:23:59.513" v="521" actId="1076"/>
          <ac:picMkLst>
            <pc:docMk/>
            <pc:sldMk cId="3457204644" sldId="388"/>
            <ac:picMk id="19" creationId="{00000000-0000-0000-0000-000000000000}"/>
          </ac:picMkLst>
        </pc:picChg>
        <pc:picChg chg="mod">
          <ac:chgData name="MUJIRI Sophio" userId="e2bf84be-1a13-468c-848c-e1db4d61f978" providerId="ADAL" clId="{B33A1451-E35A-456C-BB3A-6511E6EE6E24}" dt="2023-09-05T08:23:57.342" v="520" actId="1076"/>
          <ac:picMkLst>
            <pc:docMk/>
            <pc:sldMk cId="3457204644" sldId="388"/>
            <ac:picMk id="25" creationId="{00000000-0000-0000-0000-000000000000}"/>
          </ac:picMkLst>
        </pc:picChg>
      </pc:sldChg>
      <pc:sldChg chg="addSp modSp mod modAnim">
        <pc:chgData name="MUJIRI Sophio" userId="e2bf84be-1a13-468c-848c-e1db4d61f978" providerId="ADAL" clId="{B33A1451-E35A-456C-BB3A-6511E6EE6E24}" dt="2023-09-05T09:43:23.392" v="1317" actId="20577"/>
        <pc:sldMkLst>
          <pc:docMk/>
          <pc:sldMk cId="1676290046" sldId="390"/>
        </pc:sldMkLst>
        <pc:spChg chg="add mod">
          <ac:chgData name="MUJIRI Sophio" userId="e2bf84be-1a13-468c-848c-e1db4d61f978" providerId="ADAL" clId="{B33A1451-E35A-456C-BB3A-6511E6EE6E24}" dt="2023-09-05T08:25:43.615" v="536" actId="1076"/>
          <ac:spMkLst>
            <pc:docMk/>
            <pc:sldMk cId="1676290046" sldId="390"/>
            <ac:spMk id="4" creationId="{9C172FD5-B4CD-375C-8A34-F135F4B67530}"/>
          </ac:spMkLst>
        </pc:spChg>
        <pc:spChg chg="add mod">
          <ac:chgData name="MUJIRI Sophio" userId="e2bf84be-1a13-468c-848c-e1db4d61f978" providerId="ADAL" clId="{B33A1451-E35A-456C-BB3A-6511E6EE6E24}" dt="2023-09-05T09:42:58.596" v="1298" actId="14100"/>
          <ac:spMkLst>
            <pc:docMk/>
            <pc:sldMk cId="1676290046" sldId="390"/>
            <ac:spMk id="5" creationId="{0205A3B1-34A8-0257-E075-CF8EC04F8D14}"/>
          </ac:spMkLst>
        </pc:spChg>
        <pc:spChg chg="add mod">
          <ac:chgData name="MUJIRI Sophio" userId="e2bf84be-1a13-468c-848c-e1db4d61f978" providerId="ADAL" clId="{B33A1451-E35A-456C-BB3A-6511E6EE6E24}" dt="2023-09-05T09:43:23.392" v="1317" actId="20577"/>
          <ac:spMkLst>
            <pc:docMk/>
            <pc:sldMk cId="1676290046" sldId="390"/>
            <ac:spMk id="6" creationId="{3A53EEFC-AAEC-0C73-6E5A-1DC51C0DD2E1}"/>
          </ac:spMkLst>
        </pc:spChg>
        <pc:spChg chg="mod">
          <ac:chgData name="MUJIRI Sophio" userId="e2bf84be-1a13-468c-848c-e1db4d61f978" providerId="ADAL" clId="{B33A1451-E35A-456C-BB3A-6511E6EE6E24}" dt="2023-09-05T08:25:14.759" v="529" actId="1076"/>
          <ac:spMkLst>
            <pc:docMk/>
            <pc:sldMk cId="1676290046" sldId="390"/>
            <ac:spMk id="16" creationId="{00000000-0000-0000-0000-000000000000}"/>
          </ac:spMkLst>
        </pc:spChg>
        <pc:spChg chg="mod">
          <ac:chgData name="MUJIRI Sophio" userId="e2bf84be-1a13-468c-848c-e1db4d61f978" providerId="ADAL" clId="{B33A1451-E35A-456C-BB3A-6511E6EE6E24}" dt="2023-09-05T08:25:11.709" v="528" actId="1076"/>
          <ac:spMkLst>
            <pc:docMk/>
            <pc:sldMk cId="1676290046" sldId="390"/>
            <ac:spMk id="17" creationId="{00000000-0000-0000-0000-000000000000}"/>
          </ac:spMkLst>
        </pc:spChg>
        <pc:picChg chg="mod">
          <ac:chgData name="MUJIRI Sophio" userId="e2bf84be-1a13-468c-848c-e1db4d61f978" providerId="ADAL" clId="{B33A1451-E35A-456C-BB3A-6511E6EE6E24}" dt="2023-09-05T08:25:22.843" v="532" actId="1076"/>
          <ac:picMkLst>
            <pc:docMk/>
            <pc:sldMk cId="1676290046" sldId="390"/>
            <ac:picMk id="15" creationId="{00000000-0000-0000-0000-000000000000}"/>
          </ac:picMkLst>
        </pc:picChg>
        <pc:picChg chg="mod">
          <ac:chgData name="MUJIRI Sophio" userId="e2bf84be-1a13-468c-848c-e1db4d61f978" providerId="ADAL" clId="{B33A1451-E35A-456C-BB3A-6511E6EE6E24}" dt="2023-09-05T08:25:20.593" v="531" actId="1076"/>
          <ac:picMkLst>
            <pc:docMk/>
            <pc:sldMk cId="1676290046" sldId="390"/>
            <ac:picMk id="18" creationId="{00000000-0000-0000-0000-000000000000}"/>
          </ac:picMkLst>
        </pc:picChg>
        <pc:picChg chg="mod">
          <ac:chgData name="MUJIRI Sophio" userId="e2bf84be-1a13-468c-848c-e1db4d61f978" providerId="ADAL" clId="{B33A1451-E35A-456C-BB3A-6511E6EE6E24}" dt="2023-09-05T08:25:17.411" v="530" actId="1076"/>
          <ac:picMkLst>
            <pc:docMk/>
            <pc:sldMk cId="1676290046" sldId="390"/>
            <ac:picMk id="25" creationId="{00000000-0000-0000-0000-000000000000}"/>
          </ac:picMkLst>
        </pc:picChg>
      </pc:sldChg>
      <pc:sldChg chg="addSp delSp modSp mod modAnim">
        <pc:chgData name="MUJIRI Sophio" userId="e2bf84be-1a13-468c-848c-e1db4d61f978" providerId="ADAL" clId="{B33A1451-E35A-456C-BB3A-6511E6EE6E24}" dt="2023-09-05T09:37:49.518" v="1228" actId="20577"/>
        <pc:sldMkLst>
          <pc:docMk/>
          <pc:sldMk cId="3158582970" sldId="397"/>
        </pc:sldMkLst>
        <pc:spChg chg="mod">
          <ac:chgData name="MUJIRI Sophio" userId="e2bf84be-1a13-468c-848c-e1db4d61f978" providerId="ADAL" clId="{B33A1451-E35A-456C-BB3A-6511E6EE6E24}" dt="2023-09-05T08:30:25.424" v="566" actId="1076"/>
          <ac:spMkLst>
            <pc:docMk/>
            <pc:sldMk cId="3158582970" sldId="397"/>
            <ac:spMk id="2" creationId="{7F007D46-E315-D33B-7027-9B9FF4504738}"/>
          </ac:spMkLst>
        </pc:spChg>
        <pc:spChg chg="del mod">
          <ac:chgData name="MUJIRI Sophio" userId="e2bf84be-1a13-468c-848c-e1db4d61f978" providerId="ADAL" clId="{B33A1451-E35A-456C-BB3A-6511E6EE6E24}" dt="2023-09-05T09:04:48.482" v="904"/>
          <ac:spMkLst>
            <pc:docMk/>
            <pc:sldMk cId="3158582970" sldId="397"/>
            <ac:spMk id="3" creationId="{AFFA3E36-0D9D-406E-FC44-4D63571270C2}"/>
          </ac:spMkLst>
        </pc:spChg>
        <pc:spChg chg="add mod">
          <ac:chgData name="MUJIRI Sophio" userId="e2bf84be-1a13-468c-848c-e1db4d61f978" providerId="ADAL" clId="{B33A1451-E35A-456C-BB3A-6511E6EE6E24}" dt="2023-09-05T08:30:56.171" v="573"/>
          <ac:spMkLst>
            <pc:docMk/>
            <pc:sldMk cId="3158582970" sldId="397"/>
            <ac:spMk id="5" creationId="{AB35B111-C220-92D2-7AD0-E3BA6C2096E4}"/>
          </ac:spMkLst>
        </pc:spChg>
        <pc:spChg chg="add mod">
          <ac:chgData name="MUJIRI Sophio" userId="e2bf84be-1a13-468c-848c-e1db4d61f978" providerId="ADAL" clId="{B33A1451-E35A-456C-BB3A-6511E6EE6E24}" dt="2023-09-05T09:37:49.518" v="1228" actId="20577"/>
          <ac:spMkLst>
            <pc:docMk/>
            <pc:sldMk cId="3158582970" sldId="397"/>
            <ac:spMk id="6" creationId="{A848782F-9F49-E7B6-79C1-329DDCFA7C3D}"/>
          </ac:spMkLst>
        </pc:spChg>
        <pc:spChg chg="add del mod">
          <ac:chgData name="MUJIRI Sophio" userId="e2bf84be-1a13-468c-848c-e1db4d61f978" providerId="ADAL" clId="{B33A1451-E35A-456C-BB3A-6511E6EE6E24}" dt="2023-09-05T09:30:44.009" v="1118"/>
          <ac:spMkLst>
            <pc:docMk/>
            <pc:sldMk cId="3158582970" sldId="397"/>
            <ac:spMk id="7" creationId="{9B490F4C-0BB6-83D9-6E69-65A07E5060B6}"/>
          </ac:spMkLst>
        </pc:spChg>
        <pc:spChg chg="add mod">
          <ac:chgData name="MUJIRI Sophio" userId="e2bf84be-1a13-468c-848c-e1db4d61f978" providerId="ADAL" clId="{B33A1451-E35A-456C-BB3A-6511E6EE6E24}" dt="2023-09-05T09:30:53.314" v="1120" actId="1076"/>
          <ac:spMkLst>
            <pc:docMk/>
            <pc:sldMk cId="3158582970" sldId="397"/>
            <ac:spMk id="8" creationId="{79576F17-2261-36DD-88D2-803FEF3CEC6D}"/>
          </ac:spMkLst>
        </pc:spChg>
        <pc:spChg chg="mod">
          <ac:chgData name="MUJIRI Sophio" userId="e2bf84be-1a13-468c-848c-e1db4d61f978" providerId="ADAL" clId="{B33A1451-E35A-456C-BB3A-6511E6EE6E24}" dt="2023-09-05T08:30:01.794" v="563" actId="1076"/>
          <ac:spMkLst>
            <pc:docMk/>
            <pc:sldMk cId="3158582970" sldId="397"/>
            <ac:spMk id="14" creationId="{00000000-0000-0000-0000-000000000000}"/>
          </ac:spMkLst>
        </pc:spChg>
        <pc:spChg chg="del mod">
          <ac:chgData name="MUJIRI Sophio" userId="e2bf84be-1a13-468c-848c-e1db4d61f978" providerId="ADAL" clId="{B33A1451-E35A-456C-BB3A-6511E6EE6E24}" dt="2023-09-05T08:30:54.491" v="572" actId="21"/>
          <ac:spMkLst>
            <pc:docMk/>
            <pc:sldMk cId="3158582970" sldId="397"/>
            <ac:spMk id="15" creationId="{00000000-0000-0000-0000-000000000000}"/>
          </ac:spMkLst>
        </pc:spChg>
        <pc:spChg chg="mod">
          <ac:chgData name="MUJIRI Sophio" userId="e2bf84be-1a13-468c-848c-e1db4d61f978" providerId="ADAL" clId="{B33A1451-E35A-456C-BB3A-6511E6EE6E24}" dt="2023-09-05T08:30:42.034" v="568"/>
          <ac:spMkLst>
            <pc:docMk/>
            <pc:sldMk cId="3158582970" sldId="397"/>
            <ac:spMk id="16" creationId="{00000000-0000-0000-0000-000000000000}"/>
          </ac:spMkLst>
        </pc:spChg>
        <pc:picChg chg="mod">
          <ac:chgData name="MUJIRI Sophio" userId="e2bf84be-1a13-468c-848c-e1db4d61f978" providerId="ADAL" clId="{B33A1451-E35A-456C-BB3A-6511E6EE6E24}" dt="2023-09-05T08:29:45.760" v="560" actId="1076"/>
          <ac:picMkLst>
            <pc:docMk/>
            <pc:sldMk cId="3158582970" sldId="397"/>
            <ac:picMk id="26" creationId="{00000000-0000-0000-0000-000000000000}"/>
          </ac:picMkLst>
        </pc:picChg>
        <pc:picChg chg="mod">
          <ac:chgData name="MUJIRI Sophio" userId="e2bf84be-1a13-468c-848c-e1db4d61f978" providerId="ADAL" clId="{B33A1451-E35A-456C-BB3A-6511E6EE6E24}" dt="2023-09-05T08:29:48.483" v="561" actId="1076"/>
          <ac:picMkLst>
            <pc:docMk/>
            <pc:sldMk cId="3158582970" sldId="397"/>
            <ac:picMk id="27" creationId="{00000000-0000-0000-0000-000000000000}"/>
          </ac:picMkLst>
        </pc:picChg>
      </pc:sldChg>
      <pc:sldChg chg="addSp modSp mod modAnim">
        <pc:chgData name="MUJIRI Sophio" userId="e2bf84be-1a13-468c-848c-e1db4d61f978" providerId="ADAL" clId="{B33A1451-E35A-456C-BB3A-6511E6EE6E24}" dt="2023-09-05T09:43:47.964" v="1334" actId="20577"/>
        <pc:sldMkLst>
          <pc:docMk/>
          <pc:sldMk cId="1635931208" sldId="399"/>
        </pc:sldMkLst>
        <pc:spChg chg="add mod">
          <ac:chgData name="MUJIRI Sophio" userId="e2bf84be-1a13-468c-848c-e1db4d61f978" providerId="ADAL" clId="{B33A1451-E35A-456C-BB3A-6511E6EE6E24}" dt="2023-09-05T08:32:09.669" v="586" actId="14100"/>
          <ac:spMkLst>
            <pc:docMk/>
            <pc:sldMk cId="1635931208" sldId="399"/>
            <ac:spMk id="6" creationId="{93C16A05-9816-0976-50FC-2C3B811630FB}"/>
          </ac:spMkLst>
        </pc:spChg>
        <pc:spChg chg="add mod">
          <ac:chgData name="MUJIRI Sophio" userId="e2bf84be-1a13-468c-848c-e1db4d61f978" providerId="ADAL" clId="{B33A1451-E35A-456C-BB3A-6511E6EE6E24}" dt="2023-09-05T09:43:47.964" v="1334" actId="20577"/>
          <ac:spMkLst>
            <pc:docMk/>
            <pc:sldMk cId="1635931208" sldId="399"/>
            <ac:spMk id="10" creationId="{A2D0F206-674E-668A-2EC1-0EDC08768112}"/>
          </ac:spMkLst>
        </pc:spChg>
        <pc:spChg chg="mod">
          <ac:chgData name="MUJIRI Sophio" userId="e2bf84be-1a13-468c-848c-e1db4d61f978" providerId="ADAL" clId="{B33A1451-E35A-456C-BB3A-6511E6EE6E24}" dt="2023-09-05T08:31:24.442" v="575" actId="1076"/>
          <ac:spMkLst>
            <pc:docMk/>
            <pc:sldMk cId="1635931208" sldId="399"/>
            <ac:spMk id="14" creationId="{00000000-0000-0000-0000-000000000000}"/>
          </ac:spMkLst>
        </pc:spChg>
        <pc:spChg chg="mod">
          <ac:chgData name="MUJIRI Sophio" userId="e2bf84be-1a13-468c-848c-e1db4d61f978" providerId="ADAL" clId="{B33A1451-E35A-456C-BB3A-6511E6EE6E24}" dt="2023-09-05T08:31:22.246" v="574" actId="1076"/>
          <ac:spMkLst>
            <pc:docMk/>
            <pc:sldMk cId="1635931208" sldId="399"/>
            <ac:spMk id="15" creationId="{00000000-0000-0000-0000-000000000000}"/>
          </ac:spMkLst>
        </pc:spChg>
        <pc:picChg chg="mod">
          <ac:chgData name="MUJIRI Sophio" userId="e2bf84be-1a13-468c-848c-e1db4d61f978" providerId="ADAL" clId="{B33A1451-E35A-456C-BB3A-6511E6EE6E24}" dt="2023-09-05T08:31:32.929" v="578" actId="1076"/>
          <ac:picMkLst>
            <pc:docMk/>
            <pc:sldMk cId="1635931208" sldId="399"/>
            <ac:picMk id="4" creationId="{693ED527-D242-1A78-72AB-DB35F2BBDBEC}"/>
          </ac:picMkLst>
        </pc:picChg>
        <pc:picChg chg="mod">
          <ac:chgData name="MUJIRI Sophio" userId="e2bf84be-1a13-468c-848c-e1db4d61f978" providerId="ADAL" clId="{B33A1451-E35A-456C-BB3A-6511E6EE6E24}" dt="2023-09-05T08:31:41.143" v="581" actId="1076"/>
          <ac:picMkLst>
            <pc:docMk/>
            <pc:sldMk cId="1635931208" sldId="399"/>
            <ac:picMk id="5" creationId="{27E80925-4A7E-6F0D-55F6-0FC661521F10}"/>
          </ac:picMkLst>
        </pc:picChg>
        <pc:picChg chg="mod">
          <ac:chgData name="MUJIRI Sophio" userId="e2bf84be-1a13-468c-848c-e1db4d61f978" providerId="ADAL" clId="{B33A1451-E35A-456C-BB3A-6511E6EE6E24}" dt="2023-09-05T08:31:31.072" v="577" actId="1076"/>
          <ac:picMkLst>
            <pc:docMk/>
            <pc:sldMk cId="1635931208" sldId="399"/>
            <ac:picMk id="26" creationId="{00000000-0000-0000-0000-000000000000}"/>
          </ac:picMkLst>
        </pc:picChg>
        <pc:picChg chg="mod">
          <ac:chgData name="MUJIRI Sophio" userId="e2bf84be-1a13-468c-848c-e1db4d61f978" providerId="ADAL" clId="{B33A1451-E35A-456C-BB3A-6511E6EE6E24}" dt="2023-09-05T08:31:39.455" v="580" actId="1076"/>
          <ac:picMkLst>
            <pc:docMk/>
            <pc:sldMk cId="1635931208" sldId="399"/>
            <ac:picMk id="30" creationId="{00000000-0000-0000-0000-000000000000}"/>
          </ac:picMkLst>
        </pc:picChg>
      </pc:sldChg>
      <pc:sldChg chg="addSp modSp mod modAnim">
        <pc:chgData name="MUJIRI Sophio" userId="e2bf84be-1a13-468c-848c-e1db4d61f978" providerId="ADAL" clId="{B33A1451-E35A-456C-BB3A-6511E6EE6E24}" dt="2023-09-05T09:39:10.073" v="1252" actId="20577"/>
        <pc:sldMkLst>
          <pc:docMk/>
          <pc:sldMk cId="2715710585" sldId="566"/>
        </pc:sldMkLst>
        <pc:spChg chg="add mod">
          <ac:chgData name="MUJIRI Sophio" userId="e2bf84be-1a13-468c-848c-e1db4d61f978" providerId="ADAL" clId="{B33A1451-E35A-456C-BB3A-6511E6EE6E24}" dt="2023-09-05T09:39:06.443" v="1248" actId="20577"/>
          <ac:spMkLst>
            <pc:docMk/>
            <pc:sldMk cId="2715710585" sldId="566"/>
            <ac:spMk id="10" creationId="{F36355C9-153A-5745-A050-37072AEFE2F2}"/>
          </ac:spMkLst>
        </pc:spChg>
        <pc:spChg chg="add mod">
          <ac:chgData name="MUJIRI Sophio" userId="e2bf84be-1a13-468c-848c-e1db4d61f978" providerId="ADAL" clId="{B33A1451-E35A-456C-BB3A-6511E6EE6E24}" dt="2023-09-05T09:39:10.073" v="1252" actId="20577"/>
          <ac:spMkLst>
            <pc:docMk/>
            <pc:sldMk cId="2715710585" sldId="566"/>
            <ac:spMk id="11" creationId="{5C65B19D-98FB-3074-7FB5-81CE27AEBBCF}"/>
          </ac:spMkLst>
        </pc:spChg>
        <pc:spChg chg="mod">
          <ac:chgData name="MUJIRI Sophio" userId="e2bf84be-1a13-468c-848c-e1db4d61f978" providerId="ADAL" clId="{B33A1451-E35A-456C-BB3A-6511E6EE6E24}" dt="2023-09-05T09:33:00.660" v="1191" actId="20577"/>
          <ac:spMkLst>
            <pc:docMk/>
            <pc:sldMk cId="2715710585" sldId="566"/>
            <ac:spMk id="70659" creationId="{00000000-0000-0000-0000-000000000000}"/>
          </ac:spMkLst>
        </pc:spChg>
      </pc:sldChg>
      <pc:sldChg chg="modSp mod">
        <pc:chgData name="MUJIRI Sophio" userId="e2bf84be-1a13-468c-848c-e1db4d61f978" providerId="ADAL" clId="{B33A1451-E35A-456C-BB3A-6511E6EE6E24}" dt="2023-09-05T09:03:29.899" v="903" actId="20577"/>
        <pc:sldMkLst>
          <pc:docMk/>
          <pc:sldMk cId="3119617771" sldId="668"/>
        </pc:sldMkLst>
        <pc:spChg chg="mod">
          <ac:chgData name="MUJIRI Sophio" userId="e2bf84be-1a13-468c-848c-e1db4d61f978" providerId="ADAL" clId="{B33A1451-E35A-456C-BB3A-6511E6EE6E24}" dt="2023-09-05T09:03:29.899" v="903" actId="20577"/>
          <ac:spMkLst>
            <pc:docMk/>
            <pc:sldMk cId="3119617771" sldId="668"/>
            <ac:spMk id="4" creationId="{00000000-0000-0000-0000-000000000000}"/>
          </ac:spMkLst>
        </pc:spChg>
      </pc:sldChg>
      <pc:sldChg chg="addSp modSp mod modAnim modNotesTx">
        <pc:chgData name="MUJIRI Sophio" userId="e2bf84be-1a13-468c-848c-e1db4d61f978" providerId="ADAL" clId="{B33A1451-E35A-456C-BB3A-6511E6EE6E24}" dt="2023-09-05T09:37:29.817" v="1224" actId="1076"/>
        <pc:sldMkLst>
          <pc:docMk/>
          <pc:sldMk cId="3435113099" sldId="703"/>
        </pc:sldMkLst>
        <pc:spChg chg="add mod">
          <ac:chgData name="MUJIRI Sophio" userId="e2bf84be-1a13-468c-848c-e1db4d61f978" providerId="ADAL" clId="{B33A1451-E35A-456C-BB3A-6511E6EE6E24}" dt="2023-09-05T08:26:45.169" v="546" actId="1076"/>
          <ac:spMkLst>
            <pc:docMk/>
            <pc:sldMk cId="3435113099" sldId="703"/>
            <ac:spMk id="3" creationId="{C4526FA6-5317-18E5-3533-CB0BDCCBFF73}"/>
          </ac:spMkLst>
        </pc:spChg>
        <pc:spChg chg="add mod">
          <ac:chgData name="MUJIRI Sophio" userId="e2bf84be-1a13-468c-848c-e1db4d61f978" providerId="ADAL" clId="{B33A1451-E35A-456C-BB3A-6511E6EE6E24}" dt="2023-09-05T09:37:29.817" v="1224" actId="1076"/>
          <ac:spMkLst>
            <pc:docMk/>
            <pc:sldMk cId="3435113099" sldId="703"/>
            <ac:spMk id="4" creationId="{89E15FC4-75D0-23E0-EC04-B2F5CA01DA47}"/>
          </ac:spMkLst>
        </pc:spChg>
        <pc:spChg chg="mod">
          <ac:chgData name="MUJIRI Sophio" userId="e2bf84be-1a13-468c-848c-e1db4d61f978" providerId="ADAL" clId="{B33A1451-E35A-456C-BB3A-6511E6EE6E24}" dt="2023-09-05T08:26:02.061" v="538" actId="1076"/>
          <ac:spMkLst>
            <pc:docMk/>
            <pc:sldMk cId="3435113099" sldId="703"/>
            <ac:spMk id="14" creationId="{00000000-0000-0000-0000-000000000000}"/>
          </ac:spMkLst>
        </pc:spChg>
        <pc:spChg chg="mod">
          <ac:chgData name="MUJIRI Sophio" userId="e2bf84be-1a13-468c-848c-e1db4d61f978" providerId="ADAL" clId="{B33A1451-E35A-456C-BB3A-6511E6EE6E24}" dt="2023-09-05T08:25:59.151" v="537" actId="1076"/>
          <ac:spMkLst>
            <pc:docMk/>
            <pc:sldMk cId="3435113099" sldId="703"/>
            <ac:spMk id="15" creationId="{00000000-0000-0000-0000-000000000000}"/>
          </ac:spMkLst>
        </pc:spChg>
        <pc:picChg chg="mod">
          <ac:chgData name="MUJIRI Sophio" userId="e2bf84be-1a13-468c-848c-e1db4d61f978" providerId="ADAL" clId="{B33A1451-E35A-456C-BB3A-6511E6EE6E24}" dt="2023-09-05T08:26:17.026" v="542" actId="1076"/>
          <ac:picMkLst>
            <pc:docMk/>
            <pc:sldMk cId="3435113099" sldId="703"/>
            <ac:picMk id="16" creationId="{00000000-0000-0000-0000-000000000000}"/>
          </ac:picMkLst>
        </pc:picChg>
        <pc:picChg chg="mod">
          <ac:chgData name="MUJIRI Sophio" userId="e2bf84be-1a13-468c-848c-e1db4d61f978" providerId="ADAL" clId="{B33A1451-E35A-456C-BB3A-6511E6EE6E24}" dt="2023-09-05T09:37:25.162" v="1223" actId="1076"/>
          <ac:picMkLst>
            <pc:docMk/>
            <pc:sldMk cId="3435113099" sldId="703"/>
            <ac:picMk id="17" creationId="{00000000-0000-0000-0000-000000000000}"/>
          </ac:picMkLst>
        </pc:picChg>
        <pc:picChg chg="mod">
          <ac:chgData name="MUJIRI Sophio" userId="e2bf84be-1a13-468c-848c-e1db4d61f978" providerId="ADAL" clId="{B33A1451-E35A-456C-BB3A-6511E6EE6E24}" dt="2023-09-05T08:26:07.267" v="539" actId="1076"/>
          <ac:picMkLst>
            <pc:docMk/>
            <pc:sldMk cId="3435113099" sldId="703"/>
            <ac:picMk id="18" creationId="{00000000-0000-0000-0000-000000000000}"/>
          </ac:picMkLst>
        </pc:picChg>
        <pc:picChg chg="mod">
          <ac:chgData name="MUJIRI Sophio" userId="e2bf84be-1a13-468c-848c-e1db4d61f978" providerId="ADAL" clId="{B33A1451-E35A-456C-BB3A-6511E6EE6E24}" dt="2023-09-05T08:26:12.550" v="541" actId="1076"/>
          <ac:picMkLst>
            <pc:docMk/>
            <pc:sldMk cId="3435113099" sldId="703"/>
            <ac:picMk id="25" creationId="{00000000-0000-0000-0000-000000000000}"/>
          </ac:picMkLst>
        </pc:picChg>
      </pc:sldChg>
      <pc:sldChg chg="addSp delSp modSp mod modAnim">
        <pc:chgData name="MUJIRI Sophio" userId="e2bf84be-1a13-468c-848c-e1db4d61f978" providerId="ADAL" clId="{B33A1451-E35A-456C-BB3A-6511E6EE6E24}" dt="2023-09-05T09:30:19.169" v="1112" actId="20577"/>
        <pc:sldMkLst>
          <pc:docMk/>
          <pc:sldMk cId="4120353780" sldId="704"/>
        </pc:sldMkLst>
        <pc:spChg chg="add del mod">
          <ac:chgData name="MUJIRI Sophio" userId="e2bf84be-1a13-468c-848c-e1db4d61f978" providerId="ADAL" clId="{B33A1451-E35A-456C-BB3A-6511E6EE6E24}" dt="2023-09-05T09:23:34.191" v="1032"/>
          <ac:spMkLst>
            <pc:docMk/>
            <pc:sldMk cId="4120353780" sldId="704"/>
            <ac:spMk id="3" creationId="{4A9DCB17-1385-407D-498E-C2460EFA7305}"/>
          </ac:spMkLst>
        </pc:spChg>
        <pc:spChg chg="add mod">
          <ac:chgData name="MUJIRI Sophio" userId="e2bf84be-1a13-468c-848c-e1db4d61f978" providerId="ADAL" clId="{B33A1451-E35A-456C-BB3A-6511E6EE6E24}" dt="2023-09-05T08:28:28.813" v="557" actId="1076"/>
          <ac:spMkLst>
            <pc:docMk/>
            <pc:sldMk cId="4120353780" sldId="704"/>
            <ac:spMk id="5" creationId="{ED73692A-F6FE-D2F6-366D-CEFE9100976D}"/>
          </ac:spMkLst>
        </pc:spChg>
        <pc:spChg chg="add del mod">
          <ac:chgData name="MUJIRI Sophio" userId="e2bf84be-1a13-468c-848c-e1db4d61f978" providerId="ADAL" clId="{B33A1451-E35A-456C-BB3A-6511E6EE6E24}" dt="2023-09-05T09:23:33.231" v="1031"/>
          <ac:spMkLst>
            <pc:docMk/>
            <pc:sldMk cId="4120353780" sldId="704"/>
            <ac:spMk id="6" creationId="{AC7309C6-D4CA-7F35-33EC-A6FEBB334E88}"/>
          </ac:spMkLst>
        </pc:spChg>
        <pc:spChg chg="add mod">
          <ac:chgData name="MUJIRI Sophio" userId="e2bf84be-1a13-468c-848c-e1db4d61f978" providerId="ADAL" clId="{B33A1451-E35A-456C-BB3A-6511E6EE6E24}" dt="2023-09-05T09:30:19.169" v="1112" actId="20577"/>
          <ac:spMkLst>
            <pc:docMk/>
            <pc:sldMk cId="4120353780" sldId="704"/>
            <ac:spMk id="7" creationId="{BC6F0931-673E-8862-7591-092C35614202}"/>
          </ac:spMkLst>
        </pc:spChg>
        <pc:spChg chg="mod">
          <ac:chgData name="MUJIRI Sophio" userId="e2bf84be-1a13-468c-848c-e1db4d61f978" providerId="ADAL" clId="{B33A1451-E35A-456C-BB3A-6511E6EE6E24}" dt="2023-09-05T08:27:50.601" v="550" actId="1076"/>
          <ac:spMkLst>
            <pc:docMk/>
            <pc:sldMk cId="4120353780" sldId="704"/>
            <ac:spMk id="15" creationId="{00000000-0000-0000-0000-000000000000}"/>
          </ac:spMkLst>
        </pc:spChg>
        <pc:spChg chg="mod">
          <ac:chgData name="MUJIRI Sophio" userId="e2bf84be-1a13-468c-848c-e1db4d61f978" providerId="ADAL" clId="{B33A1451-E35A-456C-BB3A-6511E6EE6E24}" dt="2023-09-05T08:27:47.292" v="549" actId="1076"/>
          <ac:spMkLst>
            <pc:docMk/>
            <pc:sldMk cId="4120353780" sldId="704"/>
            <ac:spMk id="18" creationId="{00000000-0000-0000-0000-000000000000}"/>
          </ac:spMkLst>
        </pc:spChg>
        <pc:picChg chg="mod">
          <ac:chgData name="MUJIRI Sophio" userId="e2bf84be-1a13-468c-848c-e1db4d61f978" providerId="ADAL" clId="{B33A1451-E35A-456C-BB3A-6511E6EE6E24}" dt="2023-09-05T08:28:06.322" v="552" actId="1076"/>
          <ac:picMkLst>
            <pc:docMk/>
            <pc:sldMk cId="4120353780" sldId="704"/>
            <ac:picMk id="44" creationId="{00000000-0000-0000-0000-000000000000}"/>
          </ac:picMkLst>
        </pc:picChg>
        <pc:picChg chg="mod">
          <ac:chgData name="MUJIRI Sophio" userId="e2bf84be-1a13-468c-848c-e1db4d61f978" providerId="ADAL" clId="{B33A1451-E35A-456C-BB3A-6511E6EE6E24}" dt="2023-09-05T08:28:08.889" v="553" actId="1076"/>
          <ac:picMkLst>
            <pc:docMk/>
            <pc:sldMk cId="4120353780" sldId="704"/>
            <ac:picMk id="45" creationId="{00000000-0000-0000-0000-000000000000}"/>
          </ac:picMkLst>
        </pc:picChg>
      </pc:sldChg>
      <pc:sldChg chg="modSp mod">
        <pc:chgData name="MUJIRI Sophio" userId="e2bf84be-1a13-468c-848c-e1db4d61f978" providerId="ADAL" clId="{B33A1451-E35A-456C-BB3A-6511E6EE6E24}" dt="2023-09-05T06:55:39.319" v="173" actId="6549"/>
        <pc:sldMkLst>
          <pc:docMk/>
          <pc:sldMk cId="2721108136" sldId="718"/>
        </pc:sldMkLst>
        <pc:spChg chg="mod">
          <ac:chgData name="MUJIRI Sophio" userId="e2bf84be-1a13-468c-848c-e1db4d61f978" providerId="ADAL" clId="{B33A1451-E35A-456C-BB3A-6511E6EE6E24}" dt="2023-09-05T06:52:07.558" v="95" actId="20577"/>
          <ac:spMkLst>
            <pc:docMk/>
            <pc:sldMk cId="2721108136" sldId="718"/>
            <ac:spMk id="2" creationId="{5C987281-F9D2-441D-B595-A74A1645C6C1}"/>
          </ac:spMkLst>
        </pc:spChg>
        <pc:graphicFrameChg chg="mod modGraphic">
          <ac:chgData name="MUJIRI Sophio" userId="e2bf84be-1a13-468c-848c-e1db4d61f978" providerId="ADAL" clId="{B33A1451-E35A-456C-BB3A-6511E6EE6E24}" dt="2023-09-05T06:55:39.319" v="173" actId="6549"/>
          <ac:graphicFrameMkLst>
            <pc:docMk/>
            <pc:sldMk cId="2721108136" sldId="718"/>
            <ac:graphicFrameMk id="4" creationId="{0A2CDBB4-29C5-473D-A160-60AD77B38321}"/>
          </ac:graphicFrameMkLst>
        </pc:graphicFrameChg>
      </pc:sldChg>
      <pc:sldChg chg="addSp delSp modSp mod">
        <pc:chgData name="MUJIRI Sophio" userId="e2bf84be-1a13-468c-848c-e1db4d61f978" providerId="ADAL" clId="{B33A1451-E35A-456C-BB3A-6511E6EE6E24}" dt="2023-09-05T06:51:53.082" v="93" actId="14100"/>
        <pc:sldMkLst>
          <pc:docMk/>
          <pc:sldMk cId="2699945277" sldId="767"/>
        </pc:sldMkLst>
        <pc:picChg chg="add mod">
          <ac:chgData name="MUJIRI Sophio" userId="e2bf84be-1a13-468c-848c-e1db4d61f978" providerId="ADAL" clId="{B33A1451-E35A-456C-BB3A-6511E6EE6E24}" dt="2023-09-05T06:51:53.082" v="93" actId="14100"/>
          <ac:picMkLst>
            <pc:docMk/>
            <pc:sldMk cId="2699945277" sldId="767"/>
            <ac:picMk id="4" creationId="{1966370D-C846-DC49-4FFC-136A2D9F3FBF}"/>
          </ac:picMkLst>
        </pc:picChg>
        <pc:picChg chg="del">
          <ac:chgData name="MUJIRI Sophio" userId="e2bf84be-1a13-468c-848c-e1db4d61f978" providerId="ADAL" clId="{B33A1451-E35A-456C-BB3A-6511E6EE6E24}" dt="2023-09-05T06:51:19.560" v="86" actId="478"/>
          <ac:picMkLst>
            <pc:docMk/>
            <pc:sldMk cId="2699945277" sldId="767"/>
            <ac:picMk id="7" creationId="{92EC244F-7979-4B22-B0AC-33839119E55A}"/>
          </ac:picMkLst>
        </pc:picChg>
      </pc:sldChg>
      <pc:sldChg chg="modSp mod">
        <pc:chgData name="MUJIRI Sophio" userId="e2bf84be-1a13-468c-848c-e1db4d61f978" providerId="ADAL" clId="{B33A1451-E35A-456C-BB3A-6511E6EE6E24}" dt="2023-09-05T06:36:24.060" v="85" actId="255"/>
        <pc:sldMkLst>
          <pc:docMk/>
          <pc:sldMk cId="2942105527" sldId="770"/>
        </pc:sldMkLst>
        <pc:spChg chg="mod">
          <ac:chgData name="MUJIRI Sophio" userId="e2bf84be-1a13-468c-848c-e1db4d61f978" providerId="ADAL" clId="{B33A1451-E35A-456C-BB3A-6511E6EE6E24}" dt="2023-09-05T06:36:24.060" v="85" actId="255"/>
          <ac:spMkLst>
            <pc:docMk/>
            <pc:sldMk cId="2942105527" sldId="770"/>
            <ac:spMk id="2" creationId="{7559D019-A1B0-4576-AD99-4E965DE5BA5F}"/>
          </ac:spMkLst>
        </pc:spChg>
      </pc:sldChg>
      <pc:sldChg chg="del">
        <pc:chgData name="MUJIRI Sophio" userId="e2bf84be-1a13-468c-848c-e1db4d61f978" providerId="ADAL" clId="{B33A1451-E35A-456C-BB3A-6511E6EE6E24}" dt="2023-09-05T06:56:47.196" v="174" actId="47"/>
        <pc:sldMkLst>
          <pc:docMk/>
          <pc:sldMk cId="341823176" sldId="773"/>
        </pc:sldMkLst>
      </pc:sldChg>
      <pc:sldChg chg="modSp mod">
        <pc:chgData name="MUJIRI Sophio" userId="e2bf84be-1a13-468c-848c-e1db4d61f978" providerId="ADAL" clId="{B33A1451-E35A-456C-BB3A-6511E6EE6E24}" dt="2023-09-05T07:53:49.230" v="199" actId="20577"/>
        <pc:sldMkLst>
          <pc:docMk/>
          <pc:sldMk cId="1388943011" sldId="775"/>
        </pc:sldMkLst>
        <pc:spChg chg="mod">
          <ac:chgData name="MUJIRI Sophio" userId="e2bf84be-1a13-468c-848c-e1db4d61f978" providerId="ADAL" clId="{B33A1451-E35A-456C-BB3A-6511E6EE6E24}" dt="2023-09-05T07:53:49.230" v="199" actId="20577"/>
          <ac:spMkLst>
            <pc:docMk/>
            <pc:sldMk cId="1388943011" sldId="775"/>
            <ac:spMk id="2" creationId="{8F1EA4DF-D530-4C55-8DD3-88EC29003B0B}"/>
          </ac:spMkLst>
        </pc:spChg>
      </pc:sldChg>
      <pc:sldChg chg="modSp mod">
        <pc:chgData name="MUJIRI Sophio" userId="e2bf84be-1a13-468c-848c-e1db4d61f978" providerId="ADAL" clId="{B33A1451-E35A-456C-BB3A-6511E6EE6E24}" dt="2023-09-05T06:58:07.806" v="191" actId="120"/>
        <pc:sldMkLst>
          <pc:docMk/>
          <pc:sldMk cId="777094758" sldId="777"/>
        </pc:sldMkLst>
        <pc:spChg chg="mod">
          <ac:chgData name="MUJIRI Sophio" userId="e2bf84be-1a13-468c-848c-e1db4d61f978" providerId="ADAL" clId="{B33A1451-E35A-456C-BB3A-6511E6EE6E24}" dt="2023-09-05T06:58:07.806" v="191" actId="120"/>
          <ac:spMkLst>
            <pc:docMk/>
            <pc:sldMk cId="777094758" sldId="777"/>
            <ac:spMk id="2" creationId="{6B842D87-B6CF-4FC4-2FAC-F63C4D8F9A9C}"/>
          </ac:spMkLst>
        </pc:spChg>
      </pc:sldChg>
      <pc:sldChg chg="del">
        <pc:chgData name="MUJIRI Sophio" userId="e2bf84be-1a13-468c-848c-e1db4d61f978" providerId="ADAL" clId="{B33A1451-E35A-456C-BB3A-6511E6EE6E24}" dt="2023-09-05T09:45:05.453" v="1370" actId="47"/>
        <pc:sldMkLst>
          <pc:docMk/>
          <pc:sldMk cId="114415867" sldId="778"/>
        </pc:sldMkLst>
      </pc:sldChg>
      <pc:sldChg chg="ord">
        <pc:chgData name="MUJIRI Sophio" userId="e2bf84be-1a13-468c-848c-e1db4d61f978" providerId="ADAL" clId="{B33A1451-E35A-456C-BB3A-6511E6EE6E24}" dt="2023-09-05T07:53:20.490" v="195" actId="20578"/>
        <pc:sldMkLst>
          <pc:docMk/>
          <pc:sldMk cId="851676794" sldId="779"/>
        </pc:sldMkLst>
      </pc:sldChg>
      <pc:sldChg chg="addSp modSp mod modAnim">
        <pc:chgData name="MUJIRI Sophio" userId="e2bf84be-1a13-468c-848c-e1db4d61f978" providerId="ADAL" clId="{B33A1451-E35A-456C-BB3A-6511E6EE6E24}" dt="2023-09-05T09:19:08.933" v="1004" actId="20577"/>
        <pc:sldMkLst>
          <pc:docMk/>
          <pc:sldMk cId="1689281045" sldId="780"/>
        </pc:sldMkLst>
        <pc:spChg chg="add mod">
          <ac:chgData name="MUJIRI Sophio" userId="e2bf84be-1a13-468c-848c-e1db4d61f978" providerId="ADAL" clId="{B33A1451-E35A-456C-BB3A-6511E6EE6E24}" dt="2023-09-05T09:19:08.933" v="1004" actId="20577"/>
          <ac:spMkLst>
            <pc:docMk/>
            <pc:sldMk cId="1689281045" sldId="780"/>
            <ac:spMk id="2" creationId="{CDE81FC4-3D5B-88E9-317E-4B704C443CBD}"/>
          </ac:spMkLst>
        </pc:spChg>
        <pc:spChg chg="add mod">
          <ac:chgData name="MUJIRI Sophio" userId="e2bf84be-1a13-468c-848c-e1db4d61f978" providerId="ADAL" clId="{B33A1451-E35A-456C-BB3A-6511E6EE6E24}" dt="2023-09-05T09:08:14.438" v="949" actId="20577"/>
          <ac:spMkLst>
            <pc:docMk/>
            <pc:sldMk cId="1689281045" sldId="780"/>
            <ac:spMk id="3" creationId="{04A2289B-EBD1-C18E-FCD0-B4708F7E10C0}"/>
          </ac:spMkLst>
        </pc:spChg>
      </pc:sldChg>
      <pc:sldChg chg="addSp delSp modSp mod delAnim modAnim">
        <pc:chgData name="MUJIRI Sophio" userId="e2bf84be-1a13-468c-848c-e1db4d61f978" providerId="ADAL" clId="{B33A1451-E35A-456C-BB3A-6511E6EE6E24}" dt="2023-09-05T09:40:22.964" v="1262" actId="20577"/>
        <pc:sldMkLst>
          <pc:docMk/>
          <pc:sldMk cId="3545414663" sldId="781"/>
        </pc:sldMkLst>
        <pc:spChg chg="mod">
          <ac:chgData name="MUJIRI Sophio" userId="e2bf84be-1a13-468c-848c-e1db4d61f978" providerId="ADAL" clId="{B33A1451-E35A-456C-BB3A-6511E6EE6E24}" dt="2023-09-05T08:01:35.553" v="366" actId="1076"/>
          <ac:spMkLst>
            <pc:docMk/>
            <pc:sldMk cId="3545414663" sldId="781"/>
            <ac:spMk id="6" creationId="{7A3EC7E9-EFBF-95D4-5288-F5CF0BB193FD}"/>
          </ac:spMkLst>
        </pc:spChg>
        <pc:spChg chg="add del">
          <ac:chgData name="MUJIRI Sophio" userId="e2bf84be-1a13-468c-848c-e1db4d61f978" providerId="ADAL" clId="{B33A1451-E35A-456C-BB3A-6511E6EE6E24}" dt="2023-09-05T08:01:49.846" v="368" actId="22"/>
          <ac:spMkLst>
            <pc:docMk/>
            <pc:sldMk cId="3545414663" sldId="781"/>
            <ac:spMk id="10" creationId="{31FCEA38-6CF4-73EE-2278-AC1DCD6DFA38}"/>
          </ac:spMkLst>
        </pc:spChg>
        <pc:spChg chg="add del mod">
          <ac:chgData name="MUJIRI Sophio" userId="e2bf84be-1a13-468c-848c-e1db4d61f978" providerId="ADAL" clId="{B33A1451-E35A-456C-BB3A-6511E6EE6E24}" dt="2023-09-05T08:47:50.978" v="818" actId="478"/>
          <ac:spMkLst>
            <pc:docMk/>
            <pc:sldMk cId="3545414663" sldId="781"/>
            <ac:spMk id="11" creationId="{E38A2F6C-EAF8-9A24-E9B5-3CF4281EC439}"/>
          </ac:spMkLst>
        </pc:spChg>
        <pc:spChg chg="add mod">
          <ac:chgData name="MUJIRI Sophio" userId="e2bf84be-1a13-468c-848c-e1db4d61f978" providerId="ADAL" clId="{B33A1451-E35A-456C-BB3A-6511E6EE6E24}" dt="2023-09-05T09:40:22.964" v="1262" actId="20577"/>
          <ac:spMkLst>
            <pc:docMk/>
            <pc:sldMk cId="3545414663" sldId="781"/>
            <ac:spMk id="12" creationId="{129E4895-E2CA-2A1D-3DA1-00C1DBED3FBE}"/>
          </ac:spMkLst>
        </pc:spChg>
        <pc:spChg chg="add mod">
          <ac:chgData name="MUJIRI Sophio" userId="e2bf84be-1a13-468c-848c-e1db4d61f978" providerId="ADAL" clId="{B33A1451-E35A-456C-BB3A-6511E6EE6E24}" dt="2023-09-05T09:27:47.645" v="1089" actId="20577"/>
          <ac:spMkLst>
            <pc:docMk/>
            <pc:sldMk cId="3545414663" sldId="781"/>
            <ac:spMk id="13" creationId="{EB13545E-BA15-BCCC-F111-B8CB3C314B00}"/>
          </ac:spMkLst>
        </pc:spChg>
        <pc:spChg chg="add mod">
          <ac:chgData name="MUJIRI Sophio" userId="e2bf84be-1a13-468c-848c-e1db4d61f978" providerId="ADAL" clId="{B33A1451-E35A-456C-BB3A-6511E6EE6E24}" dt="2023-09-05T09:40:09.150" v="1258" actId="20577"/>
          <ac:spMkLst>
            <pc:docMk/>
            <pc:sldMk cId="3545414663" sldId="781"/>
            <ac:spMk id="14" creationId="{9C2B692F-D082-7D01-FF3D-BBBE86D8D3DF}"/>
          </ac:spMkLst>
        </pc:spChg>
      </pc:sldChg>
      <pc:sldChg chg="addSp delSp modSp mod modAnim">
        <pc:chgData name="MUJIRI Sophio" userId="e2bf84be-1a13-468c-848c-e1db4d61f978" providerId="ADAL" clId="{B33A1451-E35A-456C-BB3A-6511E6EE6E24}" dt="2023-09-05T09:41:01.346" v="1270" actId="20577"/>
        <pc:sldMkLst>
          <pc:docMk/>
          <pc:sldMk cId="3987172047" sldId="782"/>
        </pc:sldMkLst>
        <pc:spChg chg="add mod">
          <ac:chgData name="MUJIRI Sophio" userId="e2bf84be-1a13-468c-848c-e1db4d61f978" providerId="ADAL" clId="{B33A1451-E35A-456C-BB3A-6511E6EE6E24}" dt="2023-09-05T09:40:50.252" v="1266" actId="20577"/>
          <ac:spMkLst>
            <pc:docMk/>
            <pc:sldMk cId="3987172047" sldId="782"/>
            <ac:spMk id="6" creationId="{2C2C2ED7-D654-3685-5D50-B37E3B432D3A}"/>
          </ac:spMkLst>
        </pc:spChg>
        <pc:spChg chg="add del mod">
          <ac:chgData name="MUJIRI Sophio" userId="e2bf84be-1a13-468c-848c-e1db4d61f978" providerId="ADAL" clId="{B33A1451-E35A-456C-BB3A-6511E6EE6E24}" dt="2023-09-05T08:47:44.575" v="817"/>
          <ac:spMkLst>
            <pc:docMk/>
            <pc:sldMk cId="3987172047" sldId="782"/>
            <ac:spMk id="12" creationId="{83899EEB-7D12-7379-912B-2E6A520248F2}"/>
          </ac:spMkLst>
        </pc:spChg>
        <pc:spChg chg="add mod">
          <ac:chgData name="MUJIRI Sophio" userId="e2bf84be-1a13-468c-848c-e1db4d61f978" providerId="ADAL" clId="{B33A1451-E35A-456C-BB3A-6511E6EE6E24}" dt="2023-09-05T09:41:01.346" v="1270" actId="20577"/>
          <ac:spMkLst>
            <pc:docMk/>
            <pc:sldMk cId="3987172047" sldId="782"/>
            <ac:spMk id="13" creationId="{43FAAFDD-7609-7E89-0F51-DAC65C90E778}"/>
          </ac:spMkLst>
        </pc:spChg>
        <pc:spChg chg="add mod">
          <ac:chgData name="MUJIRI Sophio" userId="e2bf84be-1a13-468c-848c-e1db4d61f978" providerId="ADAL" clId="{B33A1451-E35A-456C-BB3A-6511E6EE6E24}" dt="2023-09-05T09:28:41.889" v="1100" actId="1076"/>
          <ac:spMkLst>
            <pc:docMk/>
            <pc:sldMk cId="3987172047" sldId="782"/>
            <ac:spMk id="14" creationId="{C6B5751F-74CB-F5F1-6B6B-AF4B9F102B90}"/>
          </ac:spMkLst>
        </pc:spChg>
      </pc:sldChg>
      <pc:sldChg chg="addSp modSp mod modAnim">
        <pc:chgData name="MUJIRI Sophio" userId="e2bf84be-1a13-468c-848c-e1db4d61f978" providerId="ADAL" clId="{B33A1451-E35A-456C-BB3A-6511E6EE6E24}" dt="2023-09-05T09:41:18.749" v="1274" actId="20577"/>
        <pc:sldMkLst>
          <pc:docMk/>
          <pc:sldMk cId="4046205581" sldId="783"/>
        </pc:sldMkLst>
        <pc:spChg chg="add mod">
          <ac:chgData name="MUJIRI Sophio" userId="e2bf84be-1a13-468c-848c-e1db4d61f978" providerId="ADAL" clId="{B33A1451-E35A-456C-BB3A-6511E6EE6E24}" dt="2023-09-05T09:21:37.701" v="1019" actId="20577"/>
          <ac:spMkLst>
            <pc:docMk/>
            <pc:sldMk cId="4046205581" sldId="783"/>
            <ac:spMk id="2" creationId="{240DD18F-BD13-31BF-D44B-D1190A0B35E4}"/>
          </ac:spMkLst>
        </pc:spChg>
        <pc:spChg chg="add mod">
          <ac:chgData name="MUJIRI Sophio" userId="e2bf84be-1a13-468c-848c-e1db4d61f978" providerId="ADAL" clId="{B33A1451-E35A-456C-BB3A-6511E6EE6E24}" dt="2023-09-05T09:41:18.749" v="1274" actId="20577"/>
          <ac:spMkLst>
            <pc:docMk/>
            <pc:sldMk cId="4046205581" sldId="783"/>
            <ac:spMk id="3" creationId="{19DE4C05-E613-3537-B3F8-770D2869E955}"/>
          </ac:spMkLst>
        </pc:spChg>
        <pc:spChg chg="mod">
          <ac:chgData name="MUJIRI Sophio" userId="e2bf84be-1a13-468c-848c-e1db4d61f978" providerId="ADAL" clId="{B33A1451-E35A-456C-BB3A-6511E6EE6E24}" dt="2023-09-05T08:53:45.702" v="833" actId="1076"/>
          <ac:spMkLst>
            <pc:docMk/>
            <pc:sldMk cId="4046205581" sldId="783"/>
            <ac:spMk id="6" creationId="{6C69379E-1B55-E6F9-917B-071CAD0F8F4C}"/>
          </ac:spMkLst>
        </pc:spChg>
        <pc:spChg chg="mod">
          <ac:chgData name="MUJIRI Sophio" userId="e2bf84be-1a13-468c-848c-e1db4d61f978" providerId="ADAL" clId="{B33A1451-E35A-456C-BB3A-6511E6EE6E24}" dt="2023-09-05T08:53:49.609" v="834" actId="1076"/>
          <ac:spMkLst>
            <pc:docMk/>
            <pc:sldMk cId="4046205581" sldId="783"/>
            <ac:spMk id="10" creationId="{3552E069-9B43-F502-0AD5-6557AC28867B}"/>
          </ac:spMkLst>
        </pc:spChg>
      </pc:sldChg>
      <pc:sldChg chg="addSp delSp modSp mod delAnim modAnim">
        <pc:chgData name="MUJIRI Sophio" userId="e2bf84be-1a13-468c-848c-e1db4d61f978" providerId="ADAL" clId="{B33A1451-E35A-456C-BB3A-6511E6EE6E24}" dt="2023-09-05T09:44:27.973" v="1365" actId="20577"/>
        <pc:sldMkLst>
          <pc:docMk/>
          <pc:sldMk cId="3606007148" sldId="786"/>
        </pc:sldMkLst>
        <pc:spChg chg="mod">
          <ac:chgData name="MUJIRI Sophio" userId="e2bf84be-1a13-468c-848c-e1db4d61f978" providerId="ADAL" clId="{B33A1451-E35A-456C-BB3A-6511E6EE6E24}" dt="2023-09-05T08:33:37.186" v="593" actId="20577"/>
          <ac:spMkLst>
            <pc:docMk/>
            <pc:sldMk cId="3606007148" sldId="786"/>
            <ac:spMk id="5" creationId="{62D86DEC-C5AC-0F8D-FFB6-A0E8D00A63A5}"/>
          </ac:spMkLst>
        </pc:spChg>
        <pc:spChg chg="add mod">
          <ac:chgData name="MUJIRI Sophio" userId="e2bf84be-1a13-468c-848c-e1db4d61f978" providerId="ADAL" clId="{B33A1451-E35A-456C-BB3A-6511E6EE6E24}" dt="2023-09-05T09:38:06.274" v="1232" actId="20577"/>
          <ac:spMkLst>
            <pc:docMk/>
            <pc:sldMk cId="3606007148" sldId="786"/>
            <ac:spMk id="8" creationId="{B84E55E4-18D5-68E6-5094-89C805784F7F}"/>
          </ac:spMkLst>
        </pc:spChg>
        <pc:spChg chg="add mod">
          <ac:chgData name="MUJIRI Sophio" userId="e2bf84be-1a13-468c-848c-e1db4d61f978" providerId="ADAL" clId="{B33A1451-E35A-456C-BB3A-6511E6EE6E24}" dt="2023-09-05T09:44:27.973" v="1365" actId="20577"/>
          <ac:spMkLst>
            <pc:docMk/>
            <pc:sldMk cId="3606007148" sldId="786"/>
            <ac:spMk id="9" creationId="{1A1583B6-B99A-2431-D3A8-1DEE6A428418}"/>
          </ac:spMkLst>
        </pc:spChg>
        <pc:spChg chg="del">
          <ac:chgData name="MUJIRI Sophio" userId="e2bf84be-1a13-468c-848c-e1db4d61f978" providerId="ADAL" clId="{B33A1451-E35A-456C-BB3A-6511E6EE6E24}" dt="2023-09-05T08:33:46.100" v="596" actId="478"/>
          <ac:spMkLst>
            <pc:docMk/>
            <pc:sldMk cId="3606007148" sldId="786"/>
            <ac:spMk id="11" creationId="{3321BCA8-837C-094C-4D5A-6D7AF61A3A6E}"/>
          </ac:spMkLst>
        </pc:spChg>
        <pc:spChg chg="del topLvl">
          <ac:chgData name="MUJIRI Sophio" userId="e2bf84be-1a13-468c-848c-e1db4d61f978" providerId="ADAL" clId="{B33A1451-E35A-456C-BB3A-6511E6EE6E24}" dt="2023-09-05T08:33:34.956" v="592" actId="478"/>
          <ac:spMkLst>
            <pc:docMk/>
            <pc:sldMk cId="3606007148" sldId="786"/>
            <ac:spMk id="67" creationId="{FEA932E9-AF59-4008-9AC9-381D9412DEC4}"/>
          </ac:spMkLst>
        </pc:spChg>
        <pc:spChg chg="del mod topLvl">
          <ac:chgData name="MUJIRI Sophio" userId="e2bf84be-1a13-468c-848c-e1db4d61f978" providerId="ADAL" clId="{B33A1451-E35A-456C-BB3A-6511E6EE6E24}" dt="2023-09-05T08:33:32.662" v="591" actId="478"/>
          <ac:spMkLst>
            <pc:docMk/>
            <pc:sldMk cId="3606007148" sldId="786"/>
            <ac:spMk id="68" creationId="{2781FC2A-4955-4C97-B8A5-C9CD5A0CC522}"/>
          </ac:spMkLst>
        </pc:spChg>
        <pc:spChg chg="del">
          <ac:chgData name="MUJIRI Sophio" userId="e2bf84be-1a13-468c-848c-e1db4d61f978" providerId="ADAL" clId="{B33A1451-E35A-456C-BB3A-6511E6EE6E24}" dt="2023-09-05T08:33:48.278" v="597" actId="478"/>
          <ac:spMkLst>
            <pc:docMk/>
            <pc:sldMk cId="3606007148" sldId="786"/>
            <ac:spMk id="78" creationId="{3C9DC2FC-2CA5-4DBA-A06D-47944033D906}"/>
          </ac:spMkLst>
        </pc:spChg>
        <pc:spChg chg="del mod">
          <ac:chgData name="MUJIRI Sophio" userId="e2bf84be-1a13-468c-848c-e1db4d61f978" providerId="ADAL" clId="{B33A1451-E35A-456C-BB3A-6511E6EE6E24}" dt="2023-09-05T08:33:59.008" v="601" actId="478"/>
          <ac:spMkLst>
            <pc:docMk/>
            <pc:sldMk cId="3606007148" sldId="786"/>
            <ac:spMk id="80" creationId="{EE0C1FC1-FB61-4642-89A2-DFD0AD6FC345}"/>
          </ac:spMkLst>
        </pc:spChg>
        <pc:spChg chg="del">
          <ac:chgData name="MUJIRI Sophio" userId="e2bf84be-1a13-468c-848c-e1db4d61f978" providerId="ADAL" clId="{B33A1451-E35A-456C-BB3A-6511E6EE6E24}" dt="2023-09-05T08:34:00.909" v="602" actId="478"/>
          <ac:spMkLst>
            <pc:docMk/>
            <pc:sldMk cId="3606007148" sldId="786"/>
            <ac:spMk id="81" creationId="{4173A3CB-F68B-488B-8D73-246B1AA90C02}"/>
          </ac:spMkLst>
        </pc:spChg>
        <pc:grpChg chg="del">
          <ac:chgData name="MUJIRI Sophio" userId="e2bf84be-1a13-468c-848c-e1db4d61f978" providerId="ADAL" clId="{B33A1451-E35A-456C-BB3A-6511E6EE6E24}" dt="2023-09-05T08:33:41.254" v="594" actId="478"/>
          <ac:grpSpMkLst>
            <pc:docMk/>
            <pc:sldMk cId="3606007148" sldId="786"/>
            <ac:grpSpMk id="2" creationId="{8BAB8C18-DB77-8FC2-1F6A-8B7D883E9FF4}"/>
          </ac:grpSpMkLst>
        </pc:grpChg>
        <pc:grpChg chg="del">
          <ac:chgData name="MUJIRI Sophio" userId="e2bf84be-1a13-468c-848c-e1db4d61f978" providerId="ADAL" clId="{B33A1451-E35A-456C-BB3A-6511E6EE6E24}" dt="2023-09-05T08:33:32.662" v="591" actId="478"/>
          <ac:grpSpMkLst>
            <pc:docMk/>
            <pc:sldMk cId="3606007148" sldId="786"/>
            <ac:grpSpMk id="66" creationId="{073AB7C8-DFA8-4D64-897B-FDB4D69C44DB}"/>
          </ac:grpSpMkLst>
        </pc:grpChg>
        <pc:picChg chg="del">
          <ac:chgData name="MUJIRI Sophio" userId="e2bf84be-1a13-468c-848c-e1db4d61f978" providerId="ADAL" clId="{B33A1451-E35A-456C-BB3A-6511E6EE6E24}" dt="2023-09-05T08:33:50.910" v="598" actId="478"/>
          <ac:picMkLst>
            <pc:docMk/>
            <pc:sldMk cId="3606007148" sldId="786"/>
            <ac:picMk id="6" creationId="{6FB93520-27E5-722C-202E-367DE24E4BE1}"/>
          </ac:picMkLst>
        </pc:picChg>
        <pc:picChg chg="del">
          <ac:chgData name="MUJIRI Sophio" userId="e2bf84be-1a13-468c-848c-e1db4d61f978" providerId="ADAL" clId="{B33A1451-E35A-456C-BB3A-6511E6EE6E24}" dt="2023-09-05T08:33:52.842" v="599" actId="478"/>
          <ac:picMkLst>
            <pc:docMk/>
            <pc:sldMk cId="3606007148" sldId="786"/>
            <ac:picMk id="12" creationId="{69D1FB80-AEE6-2D0F-BFA2-81D73712A461}"/>
          </ac:picMkLst>
        </pc:picChg>
        <pc:picChg chg="del">
          <ac:chgData name="MUJIRI Sophio" userId="e2bf84be-1a13-468c-848c-e1db4d61f978" providerId="ADAL" clId="{B33A1451-E35A-456C-BB3A-6511E6EE6E24}" dt="2023-09-05T08:33:43.944" v="595" actId="478"/>
          <ac:picMkLst>
            <pc:docMk/>
            <pc:sldMk cId="3606007148" sldId="786"/>
            <ac:picMk id="13" creationId="{136E2B8C-1670-B8C2-7156-4A2446B9379D}"/>
          </ac:picMkLst>
        </pc:picChg>
      </pc:sldChg>
      <pc:sldChg chg="new del">
        <pc:chgData name="MUJIRI Sophio" userId="e2bf84be-1a13-468c-848c-e1db4d61f978" providerId="ADAL" clId="{B33A1451-E35A-456C-BB3A-6511E6EE6E24}" dt="2023-09-05T07:53:39.741" v="197" actId="680"/>
        <pc:sldMkLst>
          <pc:docMk/>
          <pc:sldMk cId="641689444" sldId="787"/>
        </pc:sldMkLst>
      </pc:sldChg>
      <pc:sldChg chg="addSp delSp modSp add mod delAnim">
        <pc:chgData name="MUJIRI Sophio" userId="e2bf84be-1a13-468c-848c-e1db4d61f978" providerId="ADAL" clId="{B33A1451-E35A-456C-BB3A-6511E6EE6E24}" dt="2023-09-05T09:38:17.386" v="1240" actId="20577"/>
        <pc:sldMkLst>
          <pc:docMk/>
          <pc:sldMk cId="4106220782" sldId="787"/>
        </pc:sldMkLst>
        <pc:spChg chg="add mod">
          <ac:chgData name="MUJIRI Sophio" userId="e2bf84be-1a13-468c-848c-e1db4d61f978" providerId="ADAL" clId="{B33A1451-E35A-456C-BB3A-6511E6EE6E24}" dt="2023-09-05T08:37:35.318" v="672" actId="1076"/>
          <ac:spMkLst>
            <pc:docMk/>
            <pc:sldMk cId="4106220782" sldId="787"/>
            <ac:spMk id="8" creationId="{8C53741D-6CC4-C289-7E81-E76B0F472AD3}"/>
          </ac:spMkLst>
        </pc:spChg>
        <pc:spChg chg="add mod">
          <ac:chgData name="MUJIRI Sophio" userId="e2bf84be-1a13-468c-848c-e1db4d61f978" providerId="ADAL" clId="{B33A1451-E35A-456C-BB3A-6511E6EE6E24}" dt="2023-09-05T09:38:17.386" v="1240" actId="20577"/>
          <ac:spMkLst>
            <pc:docMk/>
            <pc:sldMk cId="4106220782" sldId="787"/>
            <ac:spMk id="10" creationId="{D4D29AD0-D013-CA3C-163B-7ED1AFCC34AF}"/>
          </ac:spMkLst>
        </pc:spChg>
        <pc:spChg chg="mod">
          <ac:chgData name="MUJIRI Sophio" userId="e2bf84be-1a13-468c-848c-e1db4d61f978" providerId="ADAL" clId="{B33A1451-E35A-456C-BB3A-6511E6EE6E24}" dt="2023-09-05T08:37:48.606" v="675" actId="1076"/>
          <ac:spMkLst>
            <pc:docMk/>
            <pc:sldMk cId="4106220782" sldId="787"/>
            <ac:spMk id="11" creationId="{3321BCA8-837C-094C-4D5A-6D7AF61A3A6E}"/>
          </ac:spMkLst>
        </pc:spChg>
        <pc:spChg chg="del">
          <ac:chgData name="MUJIRI Sophio" userId="e2bf84be-1a13-468c-848c-e1db4d61f978" providerId="ADAL" clId="{B33A1451-E35A-456C-BB3A-6511E6EE6E24}" dt="2023-09-05T08:37:03.936" v="661" actId="478"/>
          <ac:spMkLst>
            <pc:docMk/>
            <pc:sldMk cId="4106220782" sldId="787"/>
            <ac:spMk id="19" creationId="{4D6CC883-3B53-4F1D-8374-9E17D5148B55}"/>
          </ac:spMkLst>
        </pc:spChg>
        <pc:spChg chg="del topLvl">
          <ac:chgData name="MUJIRI Sophio" userId="e2bf84be-1a13-468c-848c-e1db4d61f978" providerId="ADAL" clId="{B33A1451-E35A-456C-BB3A-6511E6EE6E24}" dt="2023-09-05T08:37:08.179" v="664" actId="478"/>
          <ac:spMkLst>
            <pc:docMk/>
            <pc:sldMk cId="4106220782" sldId="787"/>
            <ac:spMk id="67" creationId="{FEA932E9-AF59-4008-9AC9-381D9412DEC4}"/>
          </ac:spMkLst>
        </pc:spChg>
        <pc:spChg chg="del mod topLvl">
          <ac:chgData name="MUJIRI Sophio" userId="e2bf84be-1a13-468c-848c-e1db4d61f978" providerId="ADAL" clId="{B33A1451-E35A-456C-BB3A-6511E6EE6E24}" dt="2023-09-05T08:37:06.865" v="663" actId="478"/>
          <ac:spMkLst>
            <pc:docMk/>
            <pc:sldMk cId="4106220782" sldId="787"/>
            <ac:spMk id="68" creationId="{2781FC2A-4955-4C97-B8A5-C9CD5A0CC522}"/>
          </ac:spMkLst>
        </pc:spChg>
        <pc:spChg chg="del topLvl">
          <ac:chgData name="MUJIRI Sophio" userId="e2bf84be-1a13-468c-848c-e1db4d61f978" providerId="ADAL" clId="{B33A1451-E35A-456C-BB3A-6511E6EE6E24}" dt="2023-09-05T08:36:56.839" v="659" actId="478"/>
          <ac:spMkLst>
            <pc:docMk/>
            <pc:sldMk cId="4106220782" sldId="787"/>
            <ac:spMk id="73" creationId="{C3EA27BF-27D4-4585-B28A-27ED2AF4ADC1}"/>
          </ac:spMkLst>
        </pc:spChg>
        <pc:spChg chg="del topLvl">
          <ac:chgData name="MUJIRI Sophio" userId="e2bf84be-1a13-468c-848c-e1db4d61f978" providerId="ADAL" clId="{B33A1451-E35A-456C-BB3A-6511E6EE6E24}" dt="2023-09-05T08:36:55.689" v="658" actId="478"/>
          <ac:spMkLst>
            <pc:docMk/>
            <pc:sldMk cId="4106220782" sldId="787"/>
            <ac:spMk id="74" creationId="{9ED9F4F5-92BC-4C56-8707-CDCC64256D7D}"/>
          </ac:spMkLst>
        </pc:spChg>
        <pc:spChg chg="del">
          <ac:chgData name="MUJIRI Sophio" userId="e2bf84be-1a13-468c-848c-e1db4d61f978" providerId="ADAL" clId="{B33A1451-E35A-456C-BB3A-6511E6EE6E24}" dt="2023-09-05T08:37:01.982" v="660" actId="478"/>
          <ac:spMkLst>
            <pc:docMk/>
            <pc:sldMk cId="4106220782" sldId="787"/>
            <ac:spMk id="76" creationId="{BB81A4A1-26BF-461C-B167-7BEB4E7C83F7}"/>
          </ac:spMkLst>
        </pc:spChg>
        <pc:spChg chg="del">
          <ac:chgData name="MUJIRI Sophio" userId="e2bf84be-1a13-468c-848c-e1db4d61f978" providerId="ADAL" clId="{B33A1451-E35A-456C-BB3A-6511E6EE6E24}" dt="2023-09-05T08:37:10.482" v="665" actId="478"/>
          <ac:spMkLst>
            <pc:docMk/>
            <pc:sldMk cId="4106220782" sldId="787"/>
            <ac:spMk id="80" creationId="{EE0C1FC1-FB61-4642-89A2-DFD0AD6FC345}"/>
          </ac:spMkLst>
        </pc:spChg>
        <pc:spChg chg="del">
          <ac:chgData name="MUJIRI Sophio" userId="e2bf84be-1a13-468c-848c-e1db4d61f978" providerId="ADAL" clId="{B33A1451-E35A-456C-BB3A-6511E6EE6E24}" dt="2023-09-05T08:37:14.876" v="668" actId="478"/>
          <ac:spMkLst>
            <pc:docMk/>
            <pc:sldMk cId="4106220782" sldId="787"/>
            <ac:spMk id="81" creationId="{4173A3CB-F68B-488B-8D73-246B1AA90C02}"/>
          </ac:spMkLst>
        </pc:spChg>
        <pc:grpChg chg="mod">
          <ac:chgData name="MUJIRI Sophio" userId="e2bf84be-1a13-468c-848c-e1db4d61f978" providerId="ADAL" clId="{B33A1451-E35A-456C-BB3A-6511E6EE6E24}" dt="2023-09-05T08:37:43.212" v="673" actId="1076"/>
          <ac:grpSpMkLst>
            <pc:docMk/>
            <pc:sldMk cId="4106220782" sldId="787"/>
            <ac:grpSpMk id="2" creationId="{8BAB8C18-DB77-8FC2-1F6A-8B7D883E9FF4}"/>
          </ac:grpSpMkLst>
        </pc:grpChg>
        <pc:grpChg chg="del">
          <ac:chgData name="MUJIRI Sophio" userId="e2bf84be-1a13-468c-848c-e1db4d61f978" providerId="ADAL" clId="{B33A1451-E35A-456C-BB3A-6511E6EE6E24}" dt="2023-09-05T08:37:06.865" v="663" actId="478"/>
          <ac:grpSpMkLst>
            <pc:docMk/>
            <pc:sldMk cId="4106220782" sldId="787"/>
            <ac:grpSpMk id="66" creationId="{073AB7C8-DFA8-4D64-897B-FDB4D69C44DB}"/>
          </ac:grpSpMkLst>
        </pc:grpChg>
        <pc:grpChg chg="del">
          <ac:chgData name="MUJIRI Sophio" userId="e2bf84be-1a13-468c-848c-e1db4d61f978" providerId="ADAL" clId="{B33A1451-E35A-456C-BB3A-6511E6EE6E24}" dt="2023-09-05T08:36:55.689" v="658" actId="478"/>
          <ac:grpSpMkLst>
            <pc:docMk/>
            <pc:sldMk cId="4106220782" sldId="787"/>
            <ac:grpSpMk id="72" creationId="{5BA3B8B9-BC58-4023-829E-F7F7E471CF3D}"/>
          </ac:grpSpMkLst>
        </pc:grpChg>
        <pc:picChg chg="del">
          <ac:chgData name="MUJIRI Sophio" userId="e2bf84be-1a13-468c-848c-e1db4d61f978" providerId="ADAL" clId="{B33A1451-E35A-456C-BB3A-6511E6EE6E24}" dt="2023-09-05T08:37:12.749" v="666" actId="478"/>
          <ac:picMkLst>
            <pc:docMk/>
            <pc:sldMk cId="4106220782" sldId="787"/>
            <ac:picMk id="6" creationId="{6FB93520-27E5-722C-202E-367DE24E4BE1}"/>
          </ac:picMkLst>
        </pc:picChg>
        <pc:picChg chg="del">
          <ac:chgData name="MUJIRI Sophio" userId="e2bf84be-1a13-468c-848c-e1db4d61f978" providerId="ADAL" clId="{B33A1451-E35A-456C-BB3A-6511E6EE6E24}" dt="2023-09-05T08:37:13.806" v="667" actId="478"/>
          <ac:picMkLst>
            <pc:docMk/>
            <pc:sldMk cId="4106220782" sldId="787"/>
            <ac:picMk id="12" creationId="{69D1FB80-AEE6-2D0F-BFA2-81D73712A461}"/>
          </ac:picMkLst>
        </pc:picChg>
        <pc:picChg chg="mod">
          <ac:chgData name="MUJIRI Sophio" userId="e2bf84be-1a13-468c-848c-e1db4d61f978" providerId="ADAL" clId="{B33A1451-E35A-456C-BB3A-6511E6EE6E24}" dt="2023-09-05T08:37:46.115" v="674" actId="1076"/>
          <ac:picMkLst>
            <pc:docMk/>
            <pc:sldMk cId="4106220782" sldId="787"/>
            <ac:picMk id="13" creationId="{136E2B8C-1670-B8C2-7156-4A2446B9379D}"/>
          </ac:picMkLst>
        </pc:picChg>
      </pc:sldChg>
      <pc:sldChg chg="addSp delSp modSp add mod ord delAnim modAnim">
        <pc:chgData name="MUJIRI Sophio" userId="e2bf84be-1a13-468c-848c-e1db4d61f978" providerId="ADAL" clId="{B33A1451-E35A-456C-BB3A-6511E6EE6E24}" dt="2023-09-05T09:44:37.603" v="1369" actId="20577"/>
        <pc:sldMkLst>
          <pc:docMk/>
          <pc:sldMk cId="146959109" sldId="788"/>
        </pc:sldMkLst>
        <pc:spChg chg="del topLvl">
          <ac:chgData name="MUJIRI Sophio" userId="e2bf84be-1a13-468c-848c-e1db4d61f978" providerId="ADAL" clId="{B33A1451-E35A-456C-BB3A-6511E6EE6E24}" dt="2023-09-05T08:35:35.268" v="629" actId="478"/>
          <ac:spMkLst>
            <pc:docMk/>
            <pc:sldMk cId="146959109" sldId="788"/>
            <ac:spMk id="3" creationId="{076FB454-D957-0FFB-0DBA-FA07479AE3ED}"/>
          </ac:spMkLst>
        </pc:spChg>
        <pc:spChg chg="del mod topLvl">
          <ac:chgData name="MUJIRI Sophio" userId="e2bf84be-1a13-468c-848c-e1db4d61f978" providerId="ADAL" clId="{B33A1451-E35A-456C-BB3A-6511E6EE6E24}" dt="2023-09-05T08:35:33.534" v="628" actId="478"/>
          <ac:spMkLst>
            <pc:docMk/>
            <pc:sldMk cId="146959109" sldId="788"/>
            <ac:spMk id="5" creationId="{62D86DEC-C5AC-0F8D-FFB6-A0E8D00A63A5}"/>
          </ac:spMkLst>
        </pc:spChg>
        <pc:spChg chg="add mod">
          <ac:chgData name="MUJIRI Sophio" userId="e2bf84be-1a13-468c-848c-e1db4d61f978" providerId="ADAL" clId="{B33A1451-E35A-456C-BB3A-6511E6EE6E24}" dt="2023-09-05T08:36:04.023" v="634" actId="1076"/>
          <ac:spMkLst>
            <pc:docMk/>
            <pc:sldMk cId="146959109" sldId="788"/>
            <ac:spMk id="8" creationId="{F92F0C59-9B60-2A55-9083-05CA9FBFB757}"/>
          </ac:spMkLst>
        </pc:spChg>
        <pc:spChg chg="add mod">
          <ac:chgData name="MUJIRI Sophio" userId="e2bf84be-1a13-468c-848c-e1db4d61f978" providerId="ADAL" clId="{B33A1451-E35A-456C-BB3A-6511E6EE6E24}" dt="2023-09-05T09:44:37.603" v="1369" actId="20577"/>
          <ac:spMkLst>
            <pc:docMk/>
            <pc:sldMk cId="146959109" sldId="788"/>
            <ac:spMk id="10" creationId="{ADB54207-15B3-A967-4404-9C453998CF9D}"/>
          </ac:spMkLst>
        </pc:spChg>
        <pc:spChg chg="del">
          <ac:chgData name="MUJIRI Sophio" userId="e2bf84be-1a13-468c-848c-e1db4d61f978" providerId="ADAL" clId="{B33A1451-E35A-456C-BB3A-6511E6EE6E24}" dt="2023-09-05T08:35:38.218" v="630" actId="478"/>
          <ac:spMkLst>
            <pc:docMk/>
            <pc:sldMk cId="146959109" sldId="788"/>
            <ac:spMk id="11" creationId="{3321BCA8-837C-094C-4D5A-6D7AF61A3A6E}"/>
          </ac:spMkLst>
        </pc:spChg>
        <pc:spChg chg="del mod">
          <ac:chgData name="MUJIRI Sophio" userId="e2bf84be-1a13-468c-848c-e1db4d61f978" providerId="ADAL" clId="{B33A1451-E35A-456C-BB3A-6511E6EE6E24}" dt="2023-09-05T08:35:25.019" v="625" actId="478"/>
          <ac:spMkLst>
            <pc:docMk/>
            <pc:sldMk cId="146959109" sldId="788"/>
            <ac:spMk id="19" creationId="{4D6CC883-3B53-4F1D-8374-9E17D5148B55}"/>
          </ac:spMkLst>
        </pc:spChg>
        <pc:spChg chg="del mod">
          <ac:chgData name="MUJIRI Sophio" userId="e2bf84be-1a13-468c-848c-e1db4d61f978" providerId="ADAL" clId="{B33A1451-E35A-456C-BB3A-6511E6EE6E24}" dt="2023-09-05T08:35:23.512" v="624"/>
          <ac:spMkLst>
            <pc:docMk/>
            <pc:sldMk cId="146959109" sldId="788"/>
            <ac:spMk id="76" creationId="{BB81A4A1-26BF-461C-B167-7BEB4E7C83F7}"/>
          </ac:spMkLst>
        </pc:spChg>
        <pc:grpChg chg="del">
          <ac:chgData name="MUJIRI Sophio" userId="e2bf84be-1a13-468c-848c-e1db4d61f978" providerId="ADAL" clId="{B33A1451-E35A-456C-BB3A-6511E6EE6E24}" dt="2023-09-05T08:35:33.534" v="628" actId="478"/>
          <ac:grpSpMkLst>
            <pc:docMk/>
            <pc:sldMk cId="146959109" sldId="788"/>
            <ac:grpSpMk id="2" creationId="{8BAB8C18-DB77-8FC2-1F6A-8B7D883E9FF4}"/>
          </ac:grpSpMkLst>
        </pc:grpChg>
        <pc:grpChg chg="del">
          <ac:chgData name="MUJIRI Sophio" userId="e2bf84be-1a13-468c-848c-e1db4d61f978" providerId="ADAL" clId="{B33A1451-E35A-456C-BB3A-6511E6EE6E24}" dt="2023-09-05T08:35:11.445" v="616" actId="478"/>
          <ac:grpSpMkLst>
            <pc:docMk/>
            <pc:sldMk cId="146959109" sldId="788"/>
            <ac:grpSpMk id="72" creationId="{5BA3B8B9-BC58-4023-829E-F7F7E471CF3D}"/>
          </ac:grpSpMkLst>
        </pc:grpChg>
        <pc:picChg chg="del">
          <ac:chgData name="MUJIRI Sophio" userId="e2bf84be-1a13-468c-848c-e1db4d61f978" providerId="ADAL" clId="{B33A1451-E35A-456C-BB3A-6511E6EE6E24}" dt="2023-09-05T08:35:27.272" v="626" actId="478"/>
          <ac:picMkLst>
            <pc:docMk/>
            <pc:sldMk cId="146959109" sldId="788"/>
            <ac:picMk id="13" creationId="{136E2B8C-1670-B8C2-7156-4A2446B9379D}"/>
          </ac:picMkLst>
        </pc:picChg>
      </pc:sldChg>
      <pc:sldChg chg="delSp modSp add mod delAnim">
        <pc:chgData name="MUJIRI Sophio" userId="e2bf84be-1a13-468c-848c-e1db4d61f978" providerId="ADAL" clId="{B33A1451-E35A-456C-BB3A-6511E6EE6E24}" dt="2023-09-05T09:38:25.044" v="1244" actId="20577"/>
        <pc:sldMkLst>
          <pc:docMk/>
          <pc:sldMk cId="1682520439" sldId="789"/>
        </pc:sldMkLst>
        <pc:spChg chg="mod">
          <ac:chgData name="MUJIRI Sophio" userId="e2bf84be-1a13-468c-848c-e1db4d61f978" providerId="ADAL" clId="{B33A1451-E35A-456C-BB3A-6511E6EE6E24}" dt="2023-09-05T08:40:50.874" v="746" actId="20577"/>
          <ac:spMkLst>
            <pc:docMk/>
            <pc:sldMk cId="1682520439" sldId="789"/>
            <ac:spMk id="5" creationId="{62D86DEC-C5AC-0F8D-FFB6-A0E8D00A63A5}"/>
          </ac:spMkLst>
        </pc:spChg>
        <pc:spChg chg="mod">
          <ac:chgData name="MUJIRI Sophio" userId="e2bf84be-1a13-468c-848c-e1db4d61f978" providerId="ADAL" clId="{B33A1451-E35A-456C-BB3A-6511E6EE6E24}" dt="2023-09-05T08:41:38.466" v="757" actId="14100"/>
          <ac:spMkLst>
            <pc:docMk/>
            <pc:sldMk cId="1682520439" sldId="789"/>
            <ac:spMk id="8" creationId="{8C53741D-6CC4-C289-7E81-E76B0F472AD3}"/>
          </ac:spMkLst>
        </pc:spChg>
        <pc:spChg chg="mod">
          <ac:chgData name="MUJIRI Sophio" userId="e2bf84be-1a13-468c-848c-e1db4d61f978" providerId="ADAL" clId="{B33A1451-E35A-456C-BB3A-6511E6EE6E24}" dt="2023-09-05T09:38:25.044" v="1244" actId="20577"/>
          <ac:spMkLst>
            <pc:docMk/>
            <pc:sldMk cId="1682520439" sldId="789"/>
            <ac:spMk id="10" creationId="{D4D29AD0-D013-CA3C-163B-7ED1AFCC34AF}"/>
          </ac:spMkLst>
        </pc:spChg>
        <pc:spChg chg="del mod">
          <ac:chgData name="MUJIRI Sophio" userId="e2bf84be-1a13-468c-848c-e1db4d61f978" providerId="ADAL" clId="{B33A1451-E35A-456C-BB3A-6511E6EE6E24}" dt="2023-09-05T08:41:07.994" v="752" actId="478"/>
          <ac:spMkLst>
            <pc:docMk/>
            <pc:sldMk cId="1682520439" sldId="789"/>
            <ac:spMk id="11" creationId="{3321BCA8-837C-094C-4D5A-6D7AF61A3A6E}"/>
          </ac:spMkLst>
        </pc:spChg>
        <pc:spChg chg="del">
          <ac:chgData name="MUJIRI Sophio" userId="e2bf84be-1a13-468c-848c-e1db4d61f978" providerId="ADAL" clId="{B33A1451-E35A-456C-BB3A-6511E6EE6E24}" dt="2023-09-05T08:41:05.447" v="751" actId="478"/>
          <ac:spMkLst>
            <pc:docMk/>
            <pc:sldMk cId="1682520439" sldId="789"/>
            <ac:spMk id="78" creationId="{3C9DC2FC-2CA5-4DBA-A06D-47944033D906}"/>
          </ac:spMkLst>
        </pc:spChg>
        <pc:grpChg chg="mod">
          <ac:chgData name="MUJIRI Sophio" userId="e2bf84be-1a13-468c-848c-e1db4d61f978" providerId="ADAL" clId="{B33A1451-E35A-456C-BB3A-6511E6EE6E24}" dt="2023-09-05T08:41:28.419" v="754" actId="1076"/>
          <ac:grpSpMkLst>
            <pc:docMk/>
            <pc:sldMk cId="1682520439" sldId="789"/>
            <ac:grpSpMk id="2" creationId="{8BAB8C18-DB77-8FC2-1F6A-8B7D883E9FF4}"/>
          </ac:grpSpMkLst>
        </pc:grpChg>
        <pc:picChg chg="del">
          <ac:chgData name="MUJIRI Sophio" userId="e2bf84be-1a13-468c-848c-e1db4d61f978" providerId="ADAL" clId="{B33A1451-E35A-456C-BB3A-6511E6EE6E24}" dt="2023-09-05T08:40:55.377" v="747" actId="478"/>
          <ac:picMkLst>
            <pc:docMk/>
            <pc:sldMk cId="1682520439" sldId="789"/>
            <ac:picMk id="13" creationId="{136E2B8C-1670-B8C2-7156-4A2446B9379D}"/>
          </ac:picMkLst>
        </pc:picChg>
      </pc:sldChg>
      <pc:sldChg chg="addSp delSp modSp add mod delAnim">
        <pc:chgData name="MUJIRI Sophio" userId="e2bf84be-1a13-468c-848c-e1db4d61f978" providerId="ADAL" clId="{B33A1451-E35A-456C-BB3A-6511E6EE6E24}" dt="2023-09-05T08:59:11.508" v="875" actId="20577"/>
        <pc:sldMkLst>
          <pc:docMk/>
          <pc:sldMk cId="1204096873" sldId="790"/>
        </pc:sldMkLst>
        <pc:spChg chg="add mod">
          <ac:chgData name="MUJIRI Sophio" userId="e2bf84be-1a13-468c-848c-e1db4d61f978" providerId="ADAL" clId="{B33A1451-E35A-456C-BB3A-6511E6EE6E24}" dt="2023-09-05T08:46:06.905" v="787" actId="1076"/>
          <ac:spMkLst>
            <pc:docMk/>
            <pc:sldMk cId="1204096873" sldId="790"/>
            <ac:spMk id="3" creationId="{773C806F-A2B5-C91F-6DD6-B91B29CC9EFC}"/>
          </ac:spMkLst>
        </pc:spChg>
        <pc:spChg chg="del">
          <ac:chgData name="MUJIRI Sophio" userId="e2bf84be-1a13-468c-848c-e1db4d61f978" providerId="ADAL" clId="{B33A1451-E35A-456C-BB3A-6511E6EE6E24}" dt="2023-09-05T08:44:01.754" v="765" actId="478"/>
          <ac:spMkLst>
            <pc:docMk/>
            <pc:sldMk cId="1204096873" sldId="790"/>
            <ac:spMk id="6" creationId="{6C69379E-1B55-E6F9-917B-071CAD0F8F4C}"/>
          </ac:spMkLst>
        </pc:spChg>
        <pc:spChg chg="del">
          <ac:chgData name="MUJIRI Sophio" userId="e2bf84be-1a13-468c-848c-e1db4d61f978" providerId="ADAL" clId="{B33A1451-E35A-456C-BB3A-6511E6EE6E24}" dt="2023-09-05T08:43:58.573" v="764" actId="478"/>
          <ac:spMkLst>
            <pc:docMk/>
            <pc:sldMk cId="1204096873" sldId="790"/>
            <ac:spMk id="7" creationId="{6AA972AF-47AA-516D-D907-9EDFEF6430CF}"/>
          </ac:spMkLst>
        </pc:spChg>
        <pc:spChg chg="add mod">
          <ac:chgData name="MUJIRI Sophio" userId="e2bf84be-1a13-468c-848c-e1db4d61f978" providerId="ADAL" clId="{B33A1451-E35A-456C-BB3A-6511E6EE6E24}" dt="2023-09-05T08:44:51.485" v="784" actId="20577"/>
          <ac:spMkLst>
            <pc:docMk/>
            <pc:sldMk cId="1204096873" sldId="790"/>
            <ac:spMk id="8" creationId="{9B91D0C1-8C80-6492-D13B-9B863C78137C}"/>
          </ac:spMkLst>
        </pc:spChg>
        <pc:spChg chg="add mod">
          <ac:chgData name="MUJIRI Sophio" userId="e2bf84be-1a13-468c-848c-e1db4d61f978" providerId="ADAL" clId="{B33A1451-E35A-456C-BB3A-6511E6EE6E24}" dt="2023-09-05T08:59:11.508" v="875" actId="20577"/>
          <ac:spMkLst>
            <pc:docMk/>
            <pc:sldMk cId="1204096873" sldId="790"/>
            <ac:spMk id="9" creationId="{1653BBD7-DA22-DC93-71BF-F431716F27C6}"/>
          </ac:spMkLst>
        </pc:spChg>
        <pc:spChg chg="mod">
          <ac:chgData name="MUJIRI Sophio" userId="e2bf84be-1a13-468c-848c-e1db4d61f978" providerId="ADAL" clId="{B33A1451-E35A-456C-BB3A-6511E6EE6E24}" dt="2023-09-05T08:45:32.642" v="785" actId="1076"/>
          <ac:spMkLst>
            <pc:docMk/>
            <pc:sldMk cId="1204096873" sldId="790"/>
            <ac:spMk id="10" creationId="{3552E069-9B43-F502-0AD5-6557AC28867B}"/>
          </ac:spMkLst>
        </pc:spChg>
        <pc:spChg chg="del mod topLvl">
          <ac:chgData name="MUJIRI Sophio" userId="e2bf84be-1a13-468c-848c-e1db4d61f978" providerId="ADAL" clId="{B33A1451-E35A-456C-BB3A-6511E6EE6E24}" dt="2023-09-05T08:43:54.178" v="762" actId="478"/>
          <ac:spMkLst>
            <pc:docMk/>
            <pc:sldMk cId="1204096873" sldId="790"/>
            <ac:spMk id="73" creationId="{C3EA27BF-27D4-4585-B28A-27ED2AF4ADC1}"/>
          </ac:spMkLst>
        </pc:spChg>
        <pc:spChg chg="del mod topLvl">
          <ac:chgData name="MUJIRI Sophio" userId="e2bf84be-1a13-468c-848c-e1db4d61f978" providerId="ADAL" clId="{B33A1451-E35A-456C-BB3A-6511E6EE6E24}" dt="2023-09-05T08:43:52.116" v="760" actId="478"/>
          <ac:spMkLst>
            <pc:docMk/>
            <pc:sldMk cId="1204096873" sldId="790"/>
            <ac:spMk id="74" creationId="{9ED9F4F5-92BC-4C56-8707-CDCC64256D7D}"/>
          </ac:spMkLst>
        </pc:spChg>
        <pc:spChg chg="del">
          <ac:chgData name="MUJIRI Sophio" userId="e2bf84be-1a13-468c-848c-e1db4d61f978" providerId="ADAL" clId="{B33A1451-E35A-456C-BB3A-6511E6EE6E24}" dt="2023-09-05T08:43:56.659" v="763" actId="478"/>
          <ac:spMkLst>
            <pc:docMk/>
            <pc:sldMk cId="1204096873" sldId="790"/>
            <ac:spMk id="76" creationId="{BB81A4A1-26BF-461C-B167-7BEB4E7C83F7}"/>
          </ac:spMkLst>
        </pc:spChg>
        <pc:spChg chg="del">
          <ac:chgData name="MUJIRI Sophio" userId="e2bf84be-1a13-468c-848c-e1db4d61f978" providerId="ADAL" clId="{B33A1451-E35A-456C-BB3A-6511E6EE6E24}" dt="2023-09-05T08:44:16.223" v="769" actId="478"/>
          <ac:spMkLst>
            <pc:docMk/>
            <pc:sldMk cId="1204096873" sldId="790"/>
            <ac:spMk id="78" creationId="{3C9DC2FC-2CA5-4DBA-A06D-47944033D906}"/>
          </ac:spMkLst>
        </pc:spChg>
        <pc:spChg chg="del mod">
          <ac:chgData name="MUJIRI Sophio" userId="e2bf84be-1a13-468c-848c-e1db4d61f978" providerId="ADAL" clId="{B33A1451-E35A-456C-BB3A-6511E6EE6E24}" dt="2023-09-05T08:44:19.250" v="770" actId="478"/>
          <ac:spMkLst>
            <pc:docMk/>
            <pc:sldMk cId="1204096873" sldId="790"/>
            <ac:spMk id="80" creationId="{EE0C1FC1-FB61-4642-89A2-DFD0AD6FC345}"/>
          </ac:spMkLst>
        </pc:spChg>
        <pc:spChg chg="del">
          <ac:chgData name="MUJIRI Sophio" userId="e2bf84be-1a13-468c-848c-e1db4d61f978" providerId="ADAL" clId="{B33A1451-E35A-456C-BB3A-6511E6EE6E24}" dt="2023-09-05T08:44:21.432" v="771" actId="478"/>
          <ac:spMkLst>
            <pc:docMk/>
            <pc:sldMk cId="1204096873" sldId="790"/>
            <ac:spMk id="81" creationId="{4173A3CB-F68B-488B-8D73-246B1AA90C02}"/>
          </ac:spMkLst>
        </pc:spChg>
        <pc:grpChg chg="del">
          <ac:chgData name="MUJIRI Sophio" userId="e2bf84be-1a13-468c-848c-e1db4d61f978" providerId="ADAL" clId="{B33A1451-E35A-456C-BB3A-6511E6EE6E24}" dt="2023-09-05T08:44:09.625" v="767" actId="478"/>
          <ac:grpSpMkLst>
            <pc:docMk/>
            <pc:sldMk cId="1204096873" sldId="790"/>
            <ac:grpSpMk id="66" creationId="{073AB7C8-DFA8-4D64-897B-FDB4D69C44DB}"/>
          </ac:grpSpMkLst>
        </pc:grpChg>
        <pc:grpChg chg="del">
          <ac:chgData name="MUJIRI Sophio" userId="e2bf84be-1a13-468c-848c-e1db4d61f978" providerId="ADAL" clId="{B33A1451-E35A-456C-BB3A-6511E6EE6E24}" dt="2023-09-05T08:43:52.116" v="760" actId="478"/>
          <ac:grpSpMkLst>
            <pc:docMk/>
            <pc:sldMk cId="1204096873" sldId="790"/>
            <ac:grpSpMk id="72" creationId="{5BA3B8B9-BC58-4023-829E-F7F7E471CF3D}"/>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94FCF-B34B-7140-8A79-9BA6F0AB479F}" type="datetimeFigureOut">
              <a:rPr lang="en-US" smtClean="0"/>
              <a:t>9/5/2023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DD9A9-EE33-9C4B-B03E-3C6C521FDE1D}" type="slidenum">
              <a:rPr lang="en-US" smtClean="0"/>
              <a:t>‹#›</a:t>
            </a:fld>
            <a:endParaRPr lang="en-US"/>
          </a:p>
        </p:txBody>
      </p:sp>
    </p:spTree>
    <p:extLst>
      <p:ext uri="{BB962C8B-B14F-4D97-AF65-F5344CB8AC3E}">
        <p14:creationId xmlns:p14="http://schemas.microsoft.com/office/powerpoint/2010/main" val="3671945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1219-377F-F24E-8A19-4F25CB114445}" type="datetimeFigureOut">
              <a:rPr lang="en-US" smtClean="0"/>
              <a:t>9/5/2023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BEB84-F495-4C43-88BA-2032B3C1BCDF}" type="slidenum">
              <a:rPr lang="en-US" smtClean="0"/>
              <a:t>‹#›</a:t>
            </a:fld>
            <a:endParaRPr lang="en-US"/>
          </a:p>
        </p:txBody>
      </p:sp>
    </p:spTree>
    <p:extLst>
      <p:ext uri="{BB962C8B-B14F-4D97-AF65-F5344CB8AC3E}">
        <p14:creationId xmlns:p14="http://schemas.microsoft.com/office/powerpoint/2010/main" val="3873409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4BEB84-F495-4C43-88BA-2032B3C1BCDF}" type="slidenum">
              <a:rPr lang="en-US" smtClean="0"/>
              <a:t>1</a:t>
            </a:fld>
            <a:endParaRPr lang="en-US"/>
          </a:p>
        </p:txBody>
      </p:sp>
    </p:spTree>
    <p:extLst>
      <p:ext uri="{BB962C8B-B14F-4D97-AF65-F5344CB8AC3E}">
        <p14:creationId xmlns:p14="http://schemas.microsoft.com/office/powerpoint/2010/main" val="2394531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84138" y="731838"/>
            <a:ext cx="6500812"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370505" y="4511041"/>
            <a:ext cx="5928079" cy="475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dirty="0">
              <a:solidFill>
                <a:schemeClr val="tx2"/>
              </a:solidFill>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rgbClr val="000000"/>
                </a:solidFill>
                <a:latin typeface="Gill Sans" charset="0"/>
                <a:ea typeface="ヒラギノ角ゴ ProN W3" charset="0"/>
                <a:cs typeface="ヒラギノ角ゴ ProN W3" charset="0"/>
                <a:sym typeface="Gill Sans" charset="0"/>
              </a:defRPr>
            </a:lvl1pPr>
            <a:lvl2pPr marL="753683" indent="-289877" eaLnBrk="0" hangingPunct="0">
              <a:defRPr sz="3000">
                <a:solidFill>
                  <a:srgbClr val="000000"/>
                </a:solidFill>
                <a:latin typeface="Gill Sans" charset="0"/>
                <a:ea typeface="ヒラギノ角ゴ ProN W3" charset="0"/>
                <a:cs typeface="ヒラギノ角ゴ ProN W3" charset="0"/>
                <a:sym typeface="Gill Sans" charset="0"/>
              </a:defRPr>
            </a:lvl2pPr>
            <a:lvl3pPr marL="1159513" indent="-231903" eaLnBrk="0" hangingPunct="0">
              <a:defRPr sz="3000">
                <a:solidFill>
                  <a:srgbClr val="000000"/>
                </a:solidFill>
                <a:latin typeface="Gill Sans" charset="0"/>
                <a:ea typeface="ヒラギノ角ゴ ProN W3" charset="0"/>
                <a:cs typeface="ヒラギノ角ゴ ProN W3" charset="0"/>
                <a:sym typeface="Gill Sans" charset="0"/>
              </a:defRPr>
            </a:lvl3pPr>
            <a:lvl4pPr marL="1623317" indent="-231903" eaLnBrk="0" hangingPunct="0">
              <a:defRPr sz="3000">
                <a:solidFill>
                  <a:srgbClr val="000000"/>
                </a:solidFill>
                <a:latin typeface="Gill Sans" charset="0"/>
                <a:ea typeface="ヒラギノ角ゴ ProN W3" charset="0"/>
                <a:cs typeface="ヒラギノ角ゴ ProN W3" charset="0"/>
                <a:sym typeface="Gill Sans" charset="0"/>
              </a:defRPr>
            </a:lvl4pPr>
            <a:lvl5pPr marL="2087121" indent="-231903" eaLnBrk="0" hangingPunct="0">
              <a:defRPr sz="3000">
                <a:solidFill>
                  <a:srgbClr val="000000"/>
                </a:solidFill>
                <a:latin typeface="Gill Sans" charset="0"/>
                <a:ea typeface="ヒラギノ角ゴ ProN W3" charset="0"/>
                <a:cs typeface="ヒラギノ角ゴ ProN W3" charset="0"/>
                <a:sym typeface="Gill Sans" charset="0"/>
              </a:defRPr>
            </a:lvl5pPr>
            <a:lvl6pPr marL="2550927" indent="-231903"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3014731" indent="-231903"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78537" indent="-231903"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942341" indent="-231903"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eaLnBrk="1" hangingPunct="1"/>
            <a:fld id="{0707089A-B3EB-4F84-A47B-56FF13BFFE14}" type="slidenum">
              <a:rPr lang="en-IE" sz="1200"/>
              <a:pPr eaLnBrk="1" hangingPunct="1"/>
              <a:t>15</a:t>
            </a:fld>
            <a:endParaRPr lang="en-I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04165" lvl="0" indent="-342900" algn="just" rtl="0">
              <a:lnSpc>
                <a:spcPct val="148000"/>
              </a:lnSpc>
              <a:spcBef>
                <a:spcPts val="1320"/>
              </a:spcBef>
              <a:spcAft>
                <a:spcPts val="0"/>
              </a:spcAft>
              <a:buSzPts val="1200"/>
              <a:buFont typeface="Wingdings" panose="05000000000000000000" pitchFamily="2" charset="2"/>
              <a:buChar char=""/>
              <a:tabLst>
                <a:tab pos="732155" algn="l"/>
              </a:tabLst>
            </a:pPr>
            <a:r>
              <a:rPr lang="en-GB" sz="1800" dirty="0">
                <a:effectLst/>
                <a:latin typeface="Arial" panose="020B0604020202020204" pitchFamily="34" charset="0"/>
                <a:ea typeface="Wingdings" panose="05000000000000000000" pitchFamily="2" charset="2"/>
                <a:cs typeface="Wingdings" panose="05000000000000000000" pitchFamily="2" charset="2"/>
              </a:rPr>
              <a:t>In general, descriptive/non-distinctive word elements appearing in basic/standard typeface, lettering or handwritten style typefaces– with or without font effects (bold, italics) – are not</a:t>
            </a:r>
            <a:r>
              <a:rPr lang="en-GB" sz="1800" spc="-70" dirty="0">
                <a:effectLst/>
                <a:latin typeface="Arial" panose="020B0604020202020204" pitchFamily="34" charset="0"/>
                <a:ea typeface="Wingdings" panose="05000000000000000000" pitchFamily="2" charset="2"/>
                <a:cs typeface="Wingdings" panose="05000000000000000000" pitchFamily="2" charset="2"/>
              </a:rPr>
              <a:t> </a:t>
            </a:r>
            <a:r>
              <a:rPr lang="en-GB" sz="1800" dirty="0">
                <a:effectLst/>
                <a:latin typeface="Arial" panose="020B0604020202020204" pitchFamily="34" charset="0"/>
                <a:ea typeface="Wingdings" panose="05000000000000000000" pitchFamily="2" charset="2"/>
                <a:cs typeface="Wingdings" panose="05000000000000000000" pitchFamily="2" charset="2"/>
              </a:rPr>
              <a:t>registrable.</a:t>
            </a:r>
          </a:p>
          <a:p>
            <a:pPr marL="342900" marR="304165" lvl="0" indent="-342900" algn="just" rtl="0">
              <a:lnSpc>
                <a:spcPct val="148000"/>
              </a:lnSpc>
              <a:spcBef>
                <a:spcPts val="1320"/>
              </a:spcBef>
              <a:spcAft>
                <a:spcPts val="0"/>
              </a:spcAft>
              <a:buSzPts val="1200"/>
              <a:buFont typeface="Wingdings" panose="05000000000000000000" pitchFamily="2" charset="2"/>
              <a:buChar char=""/>
              <a:tabLst>
                <a:tab pos="732155" algn="l"/>
              </a:tabLst>
            </a:pPr>
            <a:endParaRPr lang="en-GB" sz="1800" dirty="0">
              <a:effectLst/>
              <a:latin typeface="Arial" panose="020B0604020202020204" pitchFamily="34" charset="0"/>
              <a:ea typeface="Wingdings" panose="05000000000000000000" pitchFamily="2" charset="2"/>
              <a:cs typeface="Wingdings" panose="05000000000000000000" pitchFamily="2" charset="2"/>
            </a:endParaRPr>
          </a:p>
          <a:p>
            <a:pPr marL="342900" marR="304165" lvl="0" indent="-342900" algn="just" defTabSz="914400" rtl="0" eaLnBrk="0" fontAlgn="base" latinLnBrk="0" hangingPunct="0">
              <a:lnSpc>
                <a:spcPct val="148000"/>
              </a:lnSpc>
              <a:spcBef>
                <a:spcPts val="1320"/>
              </a:spcBef>
              <a:spcAft>
                <a:spcPts val="0"/>
              </a:spcAft>
              <a:buClrTx/>
              <a:buSzPts val="1200"/>
              <a:buFont typeface="Wingdings" panose="05000000000000000000" pitchFamily="2" charset="2"/>
              <a:buChar char=""/>
              <a:tabLst>
                <a:tab pos="732155" algn="l"/>
              </a:tabLst>
              <a:defRPr/>
            </a:pPr>
            <a:r>
              <a:rPr lang="en-GB" sz="1800" dirty="0">
                <a:effectLst/>
                <a:latin typeface="Arial" panose="020B0604020202020204" pitchFamily="34" charset="0"/>
                <a:ea typeface="Wingdings" panose="05000000000000000000" pitchFamily="2" charset="2"/>
                <a:cs typeface="Wingdings" panose="05000000000000000000" pitchFamily="2" charset="2"/>
              </a:rPr>
              <a:t>Where standard typefaces incorporate elements of graphic design as part of the lettering, those elements need to have sufficient impact on the mark as a whole to render it distinctive. When these elements are sufficient to distract the attention of the consumer from the descriptive meaning of the word element or likely to create a lasting impression of the mark, the mark is</a:t>
            </a:r>
            <a:r>
              <a:rPr lang="en-GB" sz="1800" spc="-80" dirty="0">
                <a:effectLst/>
                <a:latin typeface="Arial" panose="020B0604020202020204" pitchFamily="34" charset="0"/>
                <a:ea typeface="Wingdings" panose="05000000000000000000" pitchFamily="2" charset="2"/>
                <a:cs typeface="Wingdings" panose="05000000000000000000" pitchFamily="2" charset="2"/>
              </a:rPr>
              <a:t> </a:t>
            </a:r>
            <a:r>
              <a:rPr lang="en-GB" sz="1800" dirty="0">
                <a:effectLst/>
                <a:latin typeface="Arial" panose="020B0604020202020204" pitchFamily="34" charset="0"/>
                <a:ea typeface="Wingdings" panose="05000000000000000000" pitchFamily="2" charset="2"/>
                <a:cs typeface="Wingdings" panose="05000000000000000000" pitchFamily="2" charset="2"/>
              </a:rPr>
              <a:t>registrable.</a:t>
            </a:r>
            <a:endParaRPr lang="en-US" sz="1800" dirty="0">
              <a:effectLst/>
              <a:latin typeface="Garamond" panose="02020404030301010803" pitchFamily="18" charset="0"/>
              <a:ea typeface="Wingdings" panose="05000000000000000000" pitchFamily="2" charset="2"/>
              <a:cs typeface="Wingdings" panose="05000000000000000000" pitchFamily="2" charset="2"/>
            </a:endParaRPr>
          </a:p>
          <a:p>
            <a:pPr marL="0" marR="304165" lvl="0" indent="0" algn="just" rtl="0">
              <a:lnSpc>
                <a:spcPct val="148000"/>
              </a:lnSpc>
              <a:spcBef>
                <a:spcPts val="1320"/>
              </a:spcBef>
              <a:spcAft>
                <a:spcPts val="0"/>
              </a:spcAft>
              <a:buSzPts val="1200"/>
              <a:buFont typeface="Wingdings" panose="05000000000000000000" pitchFamily="2" charset="2"/>
              <a:buNone/>
              <a:tabLst>
                <a:tab pos="732155" algn="l"/>
              </a:tabLst>
            </a:pPr>
            <a:endParaRPr lang="en-US" sz="1800" dirty="0">
              <a:effectLst/>
              <a:latin typeface="Garamond" panose="02020404030301010803" pitchFamily="18" charset="0"/>
              <a:ea typeface="Wingdings" panose="05000000000000000000" pitchFamily="2" charset="2"/>
              <a:cs typeface="Wingdings" panose="05000000000000000000" pitchFamily="2" charset="2"/>
            </a:endParaRPr>
          </a:p>
          <a:p>
            <a:pPr marL="0" indent="0" algn="just" defTabSz="914400" rtl="0" eaLnBrk="1" latinLnBrk="0" hangingPunct="1">
              <a:buFont typeface="Arial" pitchFamily="34" charset="0"/>
              <a:buNone/>
            </a:pPr>
            <a:endParaRPr lang="es-ES" sz="1200" kern="1200" spc="-61" dirty="0">
              <a:solidFill>
                <a:srgbClr val="15548D"/>
              </a:solidFill>
              <a:latin typeface="+mn-lt"/>
              <a:ea typeface="ヒラギノ角ゴ ProN W3" charset="0"/>
              <a:cs typeface="ヒラギノ角ゴ ProN W3" charset="0"/>
            </a:endParaRPr>
          </a:p>
          <a:p>
            <a:pPr marL="0" indent="0" algn="just" defTabSz="914400" rtl="0" eaLnBrk="1" latinLnBrk="0" hangingPunct="1">
              <a:buFont typeface="Arial" pitchFamily="34" charset="0"/>
              <a:buNone/>
            </a:pPr>
            <a:endParaRPr lang="es-ES" sz="1200" kern="1200" spc="-61" dirty="0">
              <a:solidFill>
                <a:srgbClr val="15548D"/>
              </a:solidFill>
              <a:latin typeface="+mn-lt"/>
              <a:ea typeface="ヒラギノ角ゴ ProN W3" charset="0"/>
              <a:cs typeface="ヒラギノ角ゴ ProN W3"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16</a:t>
            </a:fld>
            <a:endParaRPr lang="en-IE"/>
          </a:p>
        </p:txBody>
      </p:sp>
    </p:spTree>
    <p:extLst>
      <p:ext uri="{BB962C8B-B14F-4D97-AF65-F5344CB8AC3E}">
        <p14:creationId xmlns:p14="http://schemas.microsoft.com/office/powerpoint/2010/main" val="122151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505" y="4632960"/>
            <a:ext cx="5928078" cy="4389120"/>
          </a:xfrm>
        </p:spPr>
        <p:txBody>
          <a:bodyPr/>
          <a:lstStyle/>
          <a:p>
            <a:pPr marL="0" lvl="0" defTabSz="800100">
              <a:lnSpc>
                <a:spcPct val="120000"/>
              </a:lnSpc>
              <a:spcBef>
                <a:spcPts val="0"/>
              </a:spcBef>
              <a:spcAft>
                <a:spcPct val="20000"/>
              </a:spcAft>
            </a:pPr>
            <a:r>
              <a:rPr lang="es-ES" sz="1200" kern="1200" spc="-61" baseline="0" dirty="0">
                <a:solidFill>
                  <a:schemeClr val="tx2"/>
                </a:solidFill>
                <a:latin typeface="Arial" panose="020B0604020202020204" pitchFamily="34" charset="0"/>
                <a:ea typeface="ヒラギノ角ゴ ProN W3" charset="0"/>
                <a:cs typeface="Arial" panose="020B0604020202020204" pitchFamily="34" charset="0"/>
              </a:rPr>
              <a:t>Non-</a:t>
            </a:r>
            <a:r>
              <a:rPr lang="es-ES" sz="1200" kern="1200" spc="-61" baseline="0" dirty="0" err="1">
                <a:solidFill>
                  <a:schemeClr val="tx2"/>
                </a:solidFill>
                <a:latin typeface="Arial" panose="020B0604020202020204" pitchFamily="34" charset="0"/>
                <a:ea typeface="ヒラギノ角ゴ ProN W3" charset="0"/>
                <a:cs typeface="Arial" panose="020B0604020202020204" pitchFamily="34" charset="0"/>
              </a:rPr>
              <a:t>distinctive</a:t>
            </a:r>
            <a:endParaRPr lang="es-ES" sz="1200" kern="1200" spc="-61" baseline="0" dirty="0">
              <a:solidFill>
                <a:schemeClr val="tx2"/>
              </a:solidFill>
              <a:latin typeface="Arial" panose="020B0604020202020204" pitchFamily="34" charset="0"/>
              <a:ea typeface="ヒラギノ角ゴ ProN W3" charset="0"/>
              <a:cs typeface="Arial" panose="020B0604020202020204" pitchFamily="34" charset="0"/>
            </a:endParaRPr>
          </a:p>
          <a:p>
            <a:pPr marL="0" lvl="0" defTabSz="800100">
              <a:lnSpc>
                <a:spcPct val="120000"/>
              </a:lnSpc>
              <a:spcBef>
                <a:spcPts val="0"/>
              </a:spcBef>
              <a:spcAft>
                <a:spcPct val="20000"/>
              </a:spcAft>
            </a:pPr>
            <a:endParaRPr lang="es-ES" sz="1200" kern="1200" spc="-61" baseline="0" dirty="0">
              <a:solidFill>
                <a:schemeClr val="tx2"/>
              </a:solidFill>
              <a:latin typeface="Arial" panose="020B0604020202020204" pitchFamily="34" charset="0"/>
              <a:ea typeface="ヒラギノ角ゴ ProN W3" charset="0"/>
              <a:cs typeface="Arial" panose="020B0604020202020204" pitchFamily="34" charset="0"/>
            </a:endParaRPr>
          </a:p>
          <a:p>
            <a:pPr marL="0" lvl="0" defTabSz="800100">
              <a:lnSpc>
                <a:spcPct val="120000"/>
              </a:lnSpc>
              <a:spcBef>
                <a:spcPts val="0"/>
              </a:spcBef>
              <a:spcAft>
                <a:spcPct val="20000"/>
              </a:spcAft>
            </a:pPr>
            <a:r>
              <a:rPr lang="es-ES" sz="1200" kern="1200" spc="-61" baseline="0" dirty="0">
                <a:solidFill>
                  <a:schemeClr val="tx2"/>
                </a:solidFill>
                <a:latin typeface="Arial" panose="020B0604020202020204" pitchFamily="34" charset="0"/>
                <a:ea typeface="ヒラギノ角ゴ ProN W3" charset="0"/>
                <a:cs typeface="Arial" panose="020B0604020202020204" pitchFamily="34" charset="0"/>
              </a:rPr>
              <a:t>X: </a:t>
            </a:r>
            <a:r>
              <a:rPr lang="en-US" sz="1200" dirty="0">
                <a:solidFill>
                  <a:schemeClr val="tx2"/>
                </a:solidFill>
                <a:latin typeface="Arial" panose="020B0604020202020204" pitchFamily="34" charset="0"/>
                <a:cs typeface="Arial" panose="020B0604020202020204" pitchFamily="34" charset="0"/>
              </a:rPr>
              <a:t>Addition of one single </a:t>
            </a:r>
            <a:r>
              <a:rPr lang="en-US" sz="1200" dirty="0" err="1">
                <a:solidFill>
                  <a:schemeClr val="tx2"/>
                </a:solidFill>
                <a:latin typeface="Arial" panose="020B0604020202020204" pitchFamily="34" charset="0"/>
                <a:cs typeface="Arial" panose="020B0604020202020204" pitchFamily="34" charset="0"/>
              </a:rPr>
              <a:t>colour</a:t>
            </a:r>
            <a:r>
              <a:rPr lang="en-US" sz="1200" dirty="0">
                <a:solidFill>
                  <a:schemeClr val="tx2"/>
                </a:solidFill>
                <a:latin typeface="Arial" panose="020B0604020202020204" pitchFamily="34" charset="0"/>
                <a:cs typeface="Arial" panose="020B0604020202020204" pitchFamily="34" charset="0"/>
              </a:rPr>
              <a:t> to a basic typeface</a:t>
            </a:r>
          </a:p>
          <a:p>
            <a:pPr marL="0" marR="0" lvl="0" indent="0" algn="l" defTabSz="800100" rtl="0" eaLnBrk="1" fontAlgn="auto" latinLnBrk="0" hangingPunct="1">
              <a:lnSpc>
                <a:spcPct val="120000"/>
              </a:lnSpc>
              <a:spcBef>
                <a:spcPts val="0"/>
              </a:spcBef>
              <a:spcAft>
                <a:spcPct val="2000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X:</a:t>
            </a:r>
            <a:r>
              <a:rPr lang="en-US" sz="1200" baseline="0" dirty="0">
                <a:solidFill>
                  <a:schemeClr val="tx2"/>
                </a:solidFill>
                <a:latin typeface="Arial" panose="020B0604020202020204" pitchFamily="34" charset="0"/>
                <a:cs typeface="Arial" panose="020B0604020202020204" pitchFamily="34" charset="0"/>
              </a:rPr>
              <a:t> </a:t>
            </a:r>
            <a:r>
              <a:rPr lang="en-IE" sz="1200" dirty="0">
                <a:solidFill>
                  <a:schemeClr val="tx2"/>
                </a:solidFill>
                <a:latin typeface="Arial" panose="020B0604020202020204" pitchFamily="34" charset="0"/>
                <a:cs typeface="Arial" panose="020B0604020202020204" pitchFamily="34" charset="0"/>
              </a:rPr>
              <a:t>Coloured background or frame</a:t>
            </a:r>
            <a:endParaRPr lang="en-US" sz="1200" dirty="0">
              <a:solidFill>
                <a:schemeClr val="tx2"/>
              </a:solidFill>
              <a:latin typeface="Arial" panose="020B0604020202020204" pitchFamily="34" charset="0"/>
              <a:cs typeface="Arial" panose="020B0604020202020204" pitchFamily="34" charset="0"/>
            </a:endParaRPr>
          </a:p>
          <a:p>
            <a:pPr marL="0" indent="0" algn="just" defTabSz="914400" rtl="0" eaLnBrk="1" latinLnBrk="0" hangingPunct="1">
              <a:buFont typeface="Arial" pitchFamily="34" charset="0"/>
              <a:buNone/>
            </a:pPr>
            <a:endParaRPr lang="es-ES" sz="1200" kern="1200" spc="-61" dirty="0">
              <a:solidFill>
                <a:srgbClr val="15548D"/>
              </a:solidFill>
              <a:latin typeface="+mn-lt"/>
              <a:ea typeface="ヒラギノ角ゴ ProN W3" charset="0"/>
              <a:cs typeface="ヒラギノ角ゴ ProN W3"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17</a:t>
            </a:fld>
            <a:endParaRPr lang="en-IE"/>
          </a:p>
        </p:txBody>
      </p:sp>
    </p:spTree>
    <p:extLst>
      <p:ext uri="{BB962C8B-B14F-4D97-AF65-F5344CB8AC3E}">
        <p14:creationId xmlns:p14="http://schemas.microsoft.com/office/powerpoint/2010/main" val="122151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0100" rtl="0" eaLnBrk="1" fontAlgn="auto" latinLnBrk="0" hangingPunct="1">
              <a:lnSpc>
                <a:spcPct val="120000"/>
              </a:lnSpc>
              <a:spcBef>
                <a:spcPts val="0"/>
              </a:spcBef>
              <a:spcAft>
                <a:spcPct val="20000"/>
              </a:spcAft>
              <a:buClrTx/>
              <a:buSzTx/>
              <a:buFontTx/>
              <a:buNone/>
              <a:tabLst/>
              <a:defRPr/>
            </a:pPr>
            <a:r>
              <a:rPr lang="es-ES" sz="1200" kern="1200" spc="-61" baseline="0" dirty="0">
                <a:solidFill>
                  <a:srgbClr val="15548D"/>
                </a:solidFill>
                <a:latin typeface="+mn-lt"/>
                <a:ea typeface="ヒラギノ角ゴ ProN W3" charset="0"/>
                <a:cs typeface="ヒラギノ角ゴ ProN W3" charset="0"/>
              </a:rPr>
              <a:t>X: </a:t>
            </a:r>
            <a:r>
              <a:rPr lang="en-IE" sz="1200" b="0" i="1" u="none" strike="noStrike" kern="1200" baseline="0" dirty="0">
                <a:solidFill>
                  <a:schemeClr val="tx1"/>
                </a:solidFill>
                <a:latin typeface="+mn-lt"/>
                <a:ea typeface="+mn-ea"/>
                <a:cs typeface="+mn-cs"/>
              </a:rPr>
              <a:t>Addition of a full stop or a trade mark sign does not add distinctive character to the sign. </a:t>
            </a:r>
            <a:r>
              <a:rPr lang="en-IE" sz="1200" b="0" i="0" u="none" strike="noStrike" kern="1200" baseline="0" dirty="0">
                <a:solidFill>
                  <a:schemeClr val="tx1"/>
                </a:solidFill>
                <a:latin typeface="+mn-lt"/>
                <a:ea typeface="+mn-ea"/>
                <a:cs typeface="+mn-cs"/>
              </a:rPr>
              <a:t>	</a:t>
            </a:r>
          </a:p>
          <a:p>
            <a:pPr marL="0" lvl="0" defTabSz="800100">
              <a:lnSpc>
                <a:spcPct val="120000"/>
              </a:lnSpc>
              <a:spcBef>
                <a:spcPts val="0"/>
              </a:spcBef>
              <a:spcAft>
                <a:spcPct val="20000"/>
              </a:spcAft>
            </a:pPr>
            <a:endParaRPr lang="en-US" sz="1200" dirty="0"/>
          </a:p>
          <a:p>
            <a:r>
              <a:rPr lang="en-US" sz="1200" dirty="0"/>
              <a:t>X:</a:t>
            </a:r>
            <a:r>
              <a:rPr lang="en-US" sz="1200" baseline="0" dirty="0"/>
              <a:t> </a:t>
            </a:r>
            <a:r>
              <a:rPr lang="en-IE" sz="1200" b="0" i="0" u="none" strike="noStrike" kern="1200" baseline="0" dirty="0">
                <a:solidFill>
                  <a:schemeClr val="tx1"/>
                </a:solidFill>
                <a:latin typeface="+mn-lt"/>
                <a:ea typeface="+mn-ea"/>
                <a:cs typeface="+mn-cs"/>
              </a:rPr>
              <a:t>Addition of quotation marks does not add distinctive character to the sign. 	</a:t>
            </a:r>
          </a:p>
          <a:p>
            <a:pPr marL="0" indent="0" algn="just" defTabSz="914400" rtl="0" eaLnBrk="1" latinLnBrk="0" hangingPunct="1">
              <a:buFont typeface="Arial" pitchFamily="34" charset="0"/>
              <a:buNone/>
            </a:pPr>
            <a:endParaRPr lang="es-ES" sz="1200" kern="1200" spc="-61" dirty="0">
              <a:solidFill>
                <a:srgbClr val="15548D"/>
              </a:solidFill>
              <a:latin typeface="+mn-lt"/>
              <a:ea typeface="ヒラギノ角ゴ ProN W3" charset="0"/>
              <a:cs typeface="ヒラギノ角ゴ ProN W3"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18</a:t>
            </a:fld>
            <a:endParaRPr lang="en-IE"/>
          </a:p>
        </p:txBody>
      </p:sp>
    </p:spTree>
    <p:extLst>
      <p:ext uri="{BB962C8B-B14F-4D97-AF65-F5344CB8AC3E}">
        <p14:creationId xmlns:p14="http://schemas.microsoft.com/office/powerpoint/2010/main" val="122151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505" y="4632960"/>
            <a:ext cx="5928078" cy="4389120"/>
          </a:xfrm>
        </p:spPr>
        <p:txBody>
          <a:bodyPr/>
          <a:lstStyle/>
          <a:p>
            <a:pPr marL="0" lvl="0" defTabSz="800100">
              <a:lnSpc>
                <a:spcPct val="120000"/>
              </a:lnSpc>
              <a:spcBef>
                <a:spcPts val="0"/>
              </a:spcBef>
              <a:spcAft>
                <a:spcPct val="20000"/>
              </a:spcAft>
            </a:pPr>
            <a:r>
              <a:rPr lang="es-ES" sz="1200" kern="1200" spc="-61" baseline="0" dirty="0">
                <a:solidFill>
                  <a:schemeClr val="tx2"/>
                </a:solidFill>
                <a:latin typeface="Arial" panose="020B0604020202020204" pitchFamily="34" charset="0"/>
                <a:ea typeface="ヒラギノ角ゴ ProN W3" charset="0"/>
                <a:cs typeface="Arial" panose="020B0604020202020204" pitchFamily="34" charset="0"/>
              </a:rPr>
              <a:t>X: </a:t>
            </a:r>
            <a:r>
              <a:rPr lang="en-US" sz="1200" dirty="0">
                <a:solidFill>
                  <a:schemeClr val="tx2"/>
                </a:solidFill>
                <a:latin typeface="Arial" panose="020B0604020202020204" pitchFamily="34" charset="0"/>
                <a:cs typeface="Arial" panose="020B0604020202020204" pitchFamily="34" charset="0"/>
              </a:rPr>
              <a:t>All the text is</a:t>
            </a:r>
            <a:r>
              <a:rPr lang="en-US" sz="1200" baseline="0" dirty="0">
                <a:solidFill>
                  <a:schemeClr val="tx2"/>
                </a:solidFill>
                <a:latin typeface="Arial" panose="020B0604020202020204" pitchFamily="34" charset="0"/>
                <a:cs typeface="Arial" panose="020B0604020202020204" pitchFamily="34" charset="0"/>
              </a:rPr>
              <a:t> </a:t>
            </a:r>
            <a:r>
              <a:rPr lang="en-US" sz="1200" dirty="0">
                <a:solidFill>
                  <a:schemeClr val="tx2"/>
                </a:solidFill>
                <a:latin typeface="Arial" panose="020B0604020202020204" pitchFamily="34" charset="0"/>
                <a:cs typeface="Arial" panose="020B0604020202020204" pitchFamily="34" charset="0"/>
              </a:rPr>
              <a:t>upside-down</a:t>
            </a:r>
          </a:p>
          <a:p>
            <a:r>
              <a:rPr lang="es-ES" sz="1200" kern="1200" spc="-61" dirty="0">
                <a:solidFill>
                  <a:schemeClr val="tx2"/>
                </a:solidFill>
                <a:latin typeface="Arial" panose="020B0604020202020204" pitchFamily="34" charset="0"/>
                <a:ea typeface="ヒラギノ角ゴ ProN W3" charset="0"/>
                <a:cs typeface="Arial" panose="020B0604020202020204" pitchFamily="34" charset="0"/>
                <a:sym typeface="Symbol"/>
              </a:rPr>
              <a:t>: </a:t>
            </a:r>
            <a:r>
              <a:rPr lang="en-IE" sz="1200" b="0" i="1" u="none" strike="noStrike" kern="1200" baseline="0" dirty="0">
                <a:solidFill>
                  <a:schemeClr val="tx2"/>
                </a:solidFill>
                <a:latin typeface="Arial" panose="020B0604020202020204" pitchFamily="34" charset="0"/>
                <a:ea typeface="+mn-ea"/>
                <a:cs typeface="Arial" panose="020B0604020202020204" pitchFamily="34" charset="0"/>
              </a:rPr>
              <a:t>The text is presented in an original manner The particular configuration is capable of affecting the consumer’s perception of the word elements. </a:t>
            </a:r>
            <a:r>
              <a:rPr lang="en-IE" sz="1200" b="0" i="0" u="none" strike="noStrike" kern="1200" baseline="0" dirty="0">
                <a:solidFill>
                  <a:schemeClr val="tx2"/>
                </a:solidFill>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fld id="{E494ED3E-DE96-4BC3-97FD-C6521DCA6AD6}" type="slidenum">
              <a:rPr lang="en-IE" smtClean="0"/>
              <a:t>19</a:t>
            </a:fld>
            <a:endParaRPr lang="en-IE"/>
          </a:p>
        </p:txBody>
      </p:sp>
    </p:spTree>
    <p:extLst>
      <p:ext uri="{BB962C8B-B14F-4D97-AF65-F5344CB8AC3E}">
        <p14:creationId xmlns:p14="http://schemas.microsoft.com/office/powerpoint/2010/main" val="122151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505" y="4632960"/>
            <a:ext cx="5928078" cy="4389120"/>
          </a:xfrm>
        </p:spPr>
        <p:txBody>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On the other hand, </a:t>
            </a:r>
            <a:r>
              <a:rPr lang="en-IE" sz="1800" b="1" dirty="0">
                <a:effectLst/>
                <a:latin typeface="Arial" panose="020B0604020202020204" pitchFamily="34" charset="0"/>
                <a:ea typeface="Garamond" panose="02020404030301010803" pitchFamily="18" charset="0"/>
                <a:cs typeface="Arial" panose="020B0604020202020204" pitchFamily="34" charset="0"/>
              </a:rPr>
              <a:t>GEOMETRIC SHAPES</a:t>
            </a:r>
            <a:r>
              <a:rPr lang="en-IE" sz="1800" dirty="0">
                <a:effectLst/>
                <a:latin typeface="Arial" panose="020B0604020202020204" pitchFamily="34" charset="0"/>
                <a:ea typeface="Garamond" panose="02020404030301010803" pitchFamily="18" charset="0"/>
                <a:cs typeface="Arial" panose="020B0604020202020204" pitchFamily="34" charset="0"/>
              </a:rPr>
              <a:t> can add distinctiveness to a sign when their presentation, configuration or combination with other elements creates a global impression which is sufficiently distinctive.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800100" rtl="0" eaLnBrk="1" fontAlgn="auto" latinLnBrk="0" hangingPunct="1">
              <a:lnSpc>
                <a:spcPct val="120000"/>
              </a:lnSpc>
              <a:spcBef>
                <a:spcPts val="0"/>
              </a:spcBef>
              <a:spcAft>
                <a:spcPct val="20000"/>
              </a:spcAft>
              <a:buClrTx/>
              <a:buSzTx/>
              <a:buFontTx/>
              <a:buNone/>
              <a:tabLst/>
              <a:defRPr/>
            </a:pPr>
            <a:r>
              <a:rPr lang="en-IE" sz="1200" b="0" i="0" u="none" strike="noStrike" kern="1200" baseline="0" dirty="0">
                <a:solidFill>
                  <a:schemeClr val="tx2"/>
                </a:solidFill>
                <a:latin typeface="Arial" panose="020B0604020202020204" pitchFamily="34" charset="0"/>
                <a:ea typeface="+mn-ea"/>
                <a:cs typeface="Arial" panose="020B0604020202020204" pitchFamily="34" charset="0"/>
              </a:rPr>
              <a:t>	</a:t>
            </a:r>
          </a:p>
          <a:p>
            <a:pPr marL="0" marR="0" lvl="0" indent="0" algn="l" defTabSz="800100" rtl="0" eaLnBrk="1" fontAlgn="auto" latinLnBrk="0" hangingPunct="1">
              <a:lnSpc>
                <a:spcPct val="120000"/>
              </a:lnSpc>
              <a:spcBef>
                <a:spcPts val="0"/>
              </a:spcBef>
              <a:spcAft>
                <a:spcPct val="20000"/>
              </a:spcAft>
              <a:buClrTx/>
              <a:buSzTx/>
              <a:buFontTx/>
              <a:buNone/>
              <a:tabLst/>
              <a:defRPr/>
            </a:pPr>
            <a:endParaRPr lang="en-IE" sz="1200" b="0" i="0" u="none" strike="noStrike" kern="1200" baseline="0" dirty="0">
              <a:solidFill>
                <a:schemeClr val="tx2"/>
              </a:solidFill>
              <a:latin typeface="Arial" panose="020B0604020202020204" pitchFamily="34" charset="0"/>
              <a:ea typeface="+mn-ea"/>
              <a:cs typeface="Arial" panose="020B0604020202020204" pitchFamily="34" charset="0"/>
            </a:endParaRPr>
          </a:p>
          <a:p>
            <a:pPr marL="0" lvl="0" defTabSz="800100">
              <a:lnSpc>
                <a:spcPct val="120000"/>
              </a:lnSpc>
              <a:spcBef>
                <a:spcPts val="0"/>
              </a:spcBef>
              <a:spcAft>
                <a:spcPct val="20000"/>
              </a:spcAft>
            </a:pPr>
            <a:endParaRPr lang="es-ES" sz="1200" kern="1200" spc="-61" dirty="0">
              <a:solidFill>
                <a:schemeClr val="tx2"/>
              </a:solidFill>
              <a:latin typeface="Arial" panose="020B0604020202020204" pitchFamily="34" charset="0"/>
              <a:ea typeface="ヒラギノ角ゴ ProN W3"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20</a:t>
            </a:fld>
            <a:endParaRPr lang="en-IE"/>
          </a:p>
        </p:txBody>
      </p:sp>
    </p:spTree>
    <p:extLst>
      <p:ext uri="{BB962C8B-B14F-4D97-AF65-F5344CB8AC3E}">
        <p14:creationId xmlns:p14="http://schemas.microsoft.com/office/powerpoint/2010/main" val="122151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505" y="4632960"/>
            <a:ext cx="5928078" cy="4389120"/>
          </a:xfrm>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0" i="1" u="none" strike="noStrike" kern="1200" baseline="0" dirty="0">
                <a:solidFill>
                  <a:schemeClr val="tx2"/>
                </a:solidFill>
                <a:latin typeface="Arial" panose="020B0604020202020204" pitchFamily="34" charset="0"/>
                <a:cs typeface="Arial" panose="020B0604020202020204" pitchFamily="34" charset="0"/>
              </a:rPr>
              <a:t>FRESH SARDINE: The red device appearing on the letter ‘</a:t>
            </a:r>
            <a:r>
              <a:rPr lang="en-IE" b="0" i="1" u="none" strike="noStrike" kern="1200" baseline="0" dirty="0" err="1">
                <a:solidFill>
                  <a:schemeClr val="tx2"/>
                </a:solidFill>
                <a:latin typeface="Arial" panose="020B0604020202020204" pitchFamily="34" charset="0"/>
                <a:cs typeface="Arial" panose="020B0604020202020204" pitchFamily="34" charset="0"/>
              </a:rPr>
              <a:t>i</a:t>
            </a:r>
            <a:r>
              <a:rPr lang="en-IE" b="0" i="1" u="none" strike="noStrike" kern="1200" baseline="0" dirty="0">
                <a:solidFill>
                  <a:schemeClr val="tx2"/>
                </a:solidFill>
                <a:latin typeface="Arial" panose="020B0604020202020204" pitchFamily="34" charset="0"/>
                <a:cs typeface="Arial" panose="020B0604020202020204" pitchFamily="34" charset="0"/>
              </a:rPr>
              <a:t>’ is hardly recognizable. </a:t>
            </a:r>
            <a:r>
              <a:rPr lang="en-IE" b="0" i="0" u="none" strike="noStrike" kern="1200" baseline="0" dirty="0">
                <a:solidFill>
                  <a:schemeClr val="tx2"/>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0" i="1" u="none" strike="noStrike" kern="1200" baseline="0" dirty="0">
                <a:solidFill>
                  <a:schemeClr val="tx2"/>
                </a:solidFill>
                <a:latin typeface="Arial" panose="020B0604020202020204" pitchFamily="34" charset="0"/>
                <a:cs typeface="Arial" panose="020B0604020202020204" pitchFamily="34" charset="0"/>
              </a:rPr>
              <a:t>FLAVOUR AND AROMA: Figurative element is so small that is not recognizable. </a:t>
            </a:r>
            <a:r>
              <a:rPr lang="en-IE" b="0" i="0" u="none" strike="noStrike" kern="1200" baseline="0" dirty="0">
                <a:solidFill>
                  <a:schemeClr val="tx2"/>
                </a:solidFill>
                <a:latin typeface="Arial" panose="020B0604020202020204" pitchFamily="34"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15548D"/>
                </a:solidFill>
                <a:latin typeface="Open Sans"/>
              </a:rPr>
              <a:t>In general, when a figurative element that is distinctive on its own is added to a descriptive and/or non-distinctive word element, then the mark is registrable, provided that the figurative element is, due to its size and position, clearly </a:t>
            </a:r>
            <a:r>
              <a:rPr lang="en-US" sz="1200" dirty="0" err="1">
                <a:solidFill>
                  <a:srgbClr val="15548D"/>
                </a:solidFill>
                <a:latin typeface="Open Sans"/>
              </a:rPr>
              <a:t>recognisable</a:t>
            </a:r>
            <a:r>
              <a:rPr lang="en-US" sz="1200" dirty="0">
                <a:solidFill>
                  <a:srgbClr val="15548D"/>
                </a:solidFill>
                <a:latin typeface="Open Sans"/>
              </a:rPr>
              <a:t> in the sign.</a:t>
            </a:r>
            <a:endParaRPr lang="en-IE" sz="1200" dirty="0">
              <a:solidFill>
                <a:srgbClr val="15548D"/>
              </a:solidFill>
              <a:latin typeface="Open Sans"/>
            </a:endParaRPr>
          </a:p>
          <a:p>
            <a:pPr marL="0" lvl="0" indent="0" algn="just">
              <a:buFont typeface="Arial" panose="020B0604020202020204" pitchFamily="34" charset="0"/>
              <a:buNone/>
            </a:pPr>
            <a:endParaRPr lang="en-IE" dirty="0">
              <a:solidFill>
                <a:schemeClr val="tx2"/>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21</a:t>
            </a:fld>
            <a:endParaRPr lang="en-IE"/>
          </a:p>
        </p:txBody>
      </p:sp>
    </p:spTree>
    <p:extLst>
      <p:ext uri="{BB962C8B-B14F-4D97-AF65-F5344CB8AC3E}">
        <p14:creationId xmlns:p14="http://schemas.microsoft.com/office/powerpoint/2010/main" val="1062566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505" y="4632960"/>
            <a:ext cx="5928078" cy="4389120"/>
          </a:xfrm>
        </p:spPr>
        <p:txBody>
          <a:bodyPr/>
          <a:lstStyle/>
          <a:p>
            <a:r>
              <a:rPr lang="en-GB" sz="1200" b="0" i="0" u="none" strike="noStrike" kern="1200" baseline="0" dirty="0">
                <a:solidFill>
                  <a:schemeClr val="tx2"/>
                </a:solidFill>
                <a:latin typeface="Arial" panose="020B0604020202020204" pitchFamily="34" charset="0"/>
                <a:ea typeface="+mn-ea"/>
                <a:cs typeface="Arial" panose="020B0604020202020204" pitchFamily="34" charset="0"/>
              </a:rPr>
              <a:t>X: Descriptive figurative element + descriptive word element. </a:t>
            </a:r>
          </a:p>
          <a:p>
            <a:r>
              <a:rPr lang="en-IE" sz="1200" b="0" i="1" u="none" strike="noStrike" kern="1200" baseline="0" dirty="0">
                <a:solidFill>
                  <a:schemeClr val="tx2"/>
                </a:solidFill>
                <a:latin typeface="Arial" panose="020B0604020202020204" pitchFamily="34" charset="0"/>
                <a:ea typeface="+mn-ea"/>
                <a:cs typeface="Arial" panose="020B0604020202020204" pitchFamily="34" charset="0"/>
              </a:rPr>
              <a:t>The figurative element shows the picture of a sardine, and therefore a true-to-life portrayal of the goods. Neither the typeface (basic/standard), the position of the word elements, the overall composition of the mark, nor any other elements endow the mark with the required minimum degree of distinctive character. </a:t>
            </a:r>
            <a:r>
              <a:rPr lang="en-IE" sz="1200" b="0" i="0" u="none" strike="noStrike" kern="1200" baseline="0" dirty="0">
                <a:solidFill>
                  <a:schemeClr val="tx2"/>
                </a:solidFill>
                <a:latin typeface="Arial" panose="020B0604020202020204" pitchFamily="34" charset="0"/>
                <a:ea typeface="+mn-ea"/>
                <a:cs typeface="Arial" panose="020B0604020202020204" pitchFamily="34" charset="0"/>
              </a:rPr>
              <a:t>	</a:t>
            </a:r>
          </a:p>
          <a:p>
            <a:pPr marL="0" lvl="1" indent="0">
              <a:buFont typeface="Arial" pitchFamily="34" charset="0"/>
              <a:buNone/>
            </a:pPr>
            <a:endParaRPr lang="en-IE" sz="1200" dirty="0">
              <a:solidFill>
                <a:schemeClr val="tx2"/>
              </a:solidFill>
              <a:latin typeface="Arial" panose="020B0604020202020204" pitchFamily="34" charset="0"/>
              <a:cs typeface="Arial" panose="020B0604020202020204" pitchFamily="34" charset="0"/>
            </a:endParaRPr>
          </a:p>
          <a:p>
            <a:r>
              <a:rPr lang="en-IE" sz="1200" b="0" i="1" u="none" strike="noStrike" kern="1200" baseline="0" dirty="0">
                <a:solidFill>
                  <a:schemeClr val="tx2"/>
                </a:solidFill>
                <a:latin typeface="Arial" panose="020B0604020202020204" pitchFamily="34" charset="0"/>
                <a:ea typeface="+mn-ea"/>
                <a:cs typeface="Arial" panose="020B0604020202020204" pitchFamily="34" charset="0"/>
                <a:sym typeface="Symbol"/>
              </a:rPr>
              <a:t>: </a:t>
            </a:r>
            <a:r>
              <a:rPr lang="en-IE" sz="1200" b="0" i="1" u="none" strike="noStrike" kern="1200" baseline="0" dirty="0">
                <a:solidFill>
                  <a:schemeClr val="tx2"/>
                </a:solidFill>
                <a:latin typeface="Arial" panose="020B0604020202020204" pitchFamily="34" charset="0"/>
                <a:ea typeface="+mn-ea"/>
                <a:cs typeface="Arial" panose="020B0604020202020204" pitchFamily="34" charset="0"/>
              </a:rPr>
              <a:t>Distinctive figurative element + descriptive word element. </a:t>
            </a:r>
            <a:endParaRPr lang="en-IE" sz="1200" b="0" i="0" u="none" strike="noStrike" kern="1200" baseline="0" dirty="0">
              <a:solidFill>
                <a:schemeClr val="tx2"/>
              </a:solidFill>
              <a:latin typeface="Arial" panose="020B0604020202020204" pitchFamily="34" charset="0"/>
              <a:ea typeface="+mn-ea"/>
              <a:cs typeface="Arial" panose="020B0604020202020204" pitchFamily="34" charset="0"/>
            </a:endParaRPr>
          </a:p>
          <a:p>
            <a:r>
              <a:rPr lang="en-IE" sz="1200" b="0" i="1" u="none" strike="noStrike" kern="1200" baseline="0" dirty="0">
                <a:solidFill>
                  <a:schemeClr val="tx2"/>
                </a:solidFill>
                <a:latin typeface="Arial" panose="020B0604020202020204" pitchFamily="34" charset="0"/>
                <a:ea typeface="+mn-ea"/>
                <a:cs typeface="Arial" panose="020B0604020202020204" pitchFamily="34" charset="0"/>
              </a:rPr>
              <a:t>The figurative element consists of a walking fishbone, and therefore a symbolic/stylised portrayal of the goods that departs significantly from a common representation of said goods. </a:t>
            </a:r>
            <a:r>
              <a:rPr lang="en-IE" sz="1200" b="0" i="0" u="none" strike="noStrike" kern="1200" baseline="0" dirty="0">
                <a:solidFill>
                  <a:schemeClr val="tx2"/>
                </a:solidFill>
                <a:latin typeface="Arial" panose="020B0604020202020204" pitchFamily="34" charset="0"/>
                <a:ea typeface="+mn-ea"/>
                <a:cs typeface="Arial" panose="020B0604020202020204" pitchFamily="34" charset="0"/>
              </a:rPr>
              <a:t>	</a:t>
            </a:r>
          </a:p>
          <a:p>
            <a:pPr marL="0" lvl="1" indent="0">
              <a:buFont typeface="Arial" pitchFamily="34" charset="0"/>
              <a:buNone/>
            </a:pPr>
            <a:endParaRPr lang="en-IE"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22</a:t>
            </a:fld>
            <a:endParaRPr lang="en-IE"/>
          </a:p>
        </p:txBody>
      </p:sp>
    </p:spTree>
    <p:extLst>
      <p:ext uri="{BB962C8B-B14F-4D97-AF65-F5344CB8AC3E}">
        <p14:creationId xmlns:p14="http://schemas.microsoft.com/office/powerpoint/2010/main" val="106256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505" y="4632960"/>
            <a:ext cx="5928078" cy="4389120"/>
          </a:xfrm>
        </p:spPr>
        <p:txBody>
          <a:bodyPr/>
          <a:lstStyle/>
          <a:p>
            <a:pPr marL="0" lvl="1" indent="0" algn="just">
              <a:buFont typeface="Arial" pitchFamily="34" charset="0"/>
              <a:buNone/>
            </a:pPr>
            <a:endParaRPr lang="en-IE" dirty="0">
              <a:solidFill>
                <a:schemeClr val="tx2"/>
              </a:solidFill>
              <a:latin typeface="Arial" panose="020B0604020202020204" pitchFamily="34" charset="0"/>
              <a:cs typeface="Arial" panose="020B0604020202020204" pitchFamily="34" charset="0"/>
            </a:endParaRPr>
          </a:p>
          <a:p>
            <a:r>
              <a:rPr lang="en-IE" dirty="0">
                <a:solidFill>
                  <a:schemeClr val="tx2"/>
                </a:solidFill>
                <a:latin typeface="Arial" panose="020B0604020202020204" pitchFamily="34" charset="0"/>
                <a:cs typeface="Arial" panose="020B0604020202020204" pitchFamily="34" charset="0"/>
              </a:rPr>
              <a:t>FLAVOUR AND AROMA: </a:t>
            </a:r>
            <a:r>
              <a:rPr lang="en-IE" b="0" i="1" u="none" strike="noStrike" kern="1200" baseline="0" dirty="0">
                <a:solidFill>
                  <a:schemeClr val="tx2"/>
                </a:solidFill>
                <a:latin typeface="Arial" panose="020B0604020202020204" pitchFamily="34" charset="0"/>
                <a:cs typeface="Arial" panose="020B0604020202020204" pitchFamily="34" charset="0"/>
              </a:rPr>
              <a:t>The claimed mark would be understood by the relevant public as a clear and direct indication of quality and not as an indication of the origin of the goods. </a:t>
            </a:r>
            <a:endParaRPr lang="en-IE" b="0" i="0" u="none" strike="noStrike" kern="1200" baseline="0" dirty="0">
              <a:solidFill>
                <a:schemeClr val="tx2"/>
              </a:solidFill>
              <a:latin typeface="Arial" panose="020B0604020202020204" pitchFamily="34" charset="0"/>
              <a:cs typeface="Arial" panose="020B0604020202020204" pitchFamily="34" charset="0"/>
            </a:endParaRPr>
          </a:p>
          <a:p>
            <a:r>
              <a:rPr lang="en-IE" b="0" i="1" u="none" strike="noStrike" kern="1200" baseline="0" dirty="0">
                <a:solidFill>
                  <a:schemeClr val="tx2"/>
                </a:solidFill>
                <a:latin typeface="Arial" panose="020B0604020202020204" pitchFamily="34" charset="0"/>
                <a:cs typeface="Arial" panose="020B0604020202020204" pitchFamily="34" charset="0"/>
              </a:rPr>
              <a:t>The figurative elements are devoid of any striking, unusual or original features and will simply be seen as a common label which will not be retained by the average consumer as distinctive. </a:t>
            </a:r>
            <a:r>
              <a:rPr lang="en-IE" b="0" i="0" u="none" strike="noStrike" kern="1200" baseline="0" dirty="0">
                <a:solidFill>
                  <a:schemeClr val="tx2"/>
                </a:solidFill>
                <a:latin typeface="Arial" panose="020B0604020202020204" pitchFamily="34" charset="0"/>
                <a:cs typeface="Arial" panose="020B0604020202020204" pitchFamily="34" charset="0"/>
              </a:rPr>
              <a:t>	</a:t>
            </a:r>
          </a:p>
          <a:p>
            <a:pPr marL="0" lvl="1" indent="0" algn="just">
              <a:buFont typeface="Arial" pitchFamily="34" charset="0"/>
              <a:buNone/>
            </a:pPr>
            <a:endParaRPr lang="en-IE" dirty="0">
              <a:solidFill>
                <a:schemeClr val="tx2"/>
              </a:solidFill>
              <a:latin typeface="Arial" panose="020B0604020202020204" pitchFamily="34" charset="0"/>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IE" dirty="0">
                <a:solidFill>
                  <a:schemeClr val="tx2"/>
                </a:solidFill>
                <a:latin typeface="Arial" panose="020B0604020202020204" pitchFamily="34" charset="0"/>
                <a:cs typeface="Arial" panose="020B0604020202020204" pitchFamily="34" charset="0"/>
              </a:rPr>
              <a:t>FRESH SARDINE: </a:t>
            </a:r>
            <a:r>
              <a:rPr lang="en-IE" b="0" i="1" u="none" strike="noStrike" kern="1200" baseline="0" dirty="0">
                <a:solidFill>
                  <a:schemeClr val="tx2"/>
                </a:solidFill>
                <a:latin typeface="Arial" panose="020B0604020202020204" pitchFamily="34" charset="0"/>
                <a:cs typeface="Arial" panose="020B0604020202020204" pitchFamily="34" charset="0"/>
              </a:rPr>
              <a:t>Coloured price tags are commonly used in trade for all kinds of goods, and the combination with the descriptive word elements is not sufficient to render the mark distinctive. </a:t>
            </a:r>
            <a:r>
              <a:rPr lang="en-IE" b="0" i="0" u="none" strike="noStrike" kern="1200" baseline="0" dirty="0">
                <a:solidFill>
                  <a:schemeClr val="tx2"/>
                </a:solidFill>
                <a:latin typeface="Arial" panose="020B0604020202020204" pitchFamily="34" charset="0"/>
                <a:cs typeface="Arial" panose="020B0604020202020204" pitchFamily="34" charset="0"/>
              </a:rPr>
              <a:t>	</a:t>
            </a:r>
          </a:p>
          <a:p>
            <a:pPr marL="0" lvl="1" indent="0" algn="just">
              <a:buFont typeface="Arial" pitchFamily="34" charset="0"/>
              <a:buNone/>
            </a:pPr>
            <a:endParaRPr lang="en-IE" dirty="0">
              <a:solidFill>
                <a:schemeClr val="tx2"/>
              </a:solidFill>
              <a:latin typeface="Arial" panose="020B0604020202020204" pitchFamily="34" charset="0"/>
              <a:cs typeface="Arial" panose="020B0604020202020204" pitchFamily="34" charset="0"/>
            </a:endParaRPr>
          </a:p>
          <a:p>
            <a:pPr marL="0" lvl="1" indent="0" algn="just">
              <a:buFont typeface="Arial" pitchFamily="34" charset="0"/>
              <a:buNone/>
            </a:pPr>
            <a:endParaRPr lang="en-IE"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94ED3E-DE96-4BC3-97FD-C6521DCA6AD6}" type="slidenum">
              <a:rPr lang="en-IE" smtClean="0"/>
              <a:t>23</a:t>
            </a:fld>
            <a:endParaRPr lang="en-IE"/>
          </a:p>
        </p:txBody>
      </p:sp>
    </p:spTree>
    <p:extLst>
      <p:ext uri="{BB962C8B-B14F-4D97-AF65-F5344CB8AC3E}">
        <p14:creationId xmlns:p14="http://schemas.microsoft.com/office/powerpoint/2010/main" val="1062566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if a link between the sound(s) perceived in the mark and the goods and services applied for or their characteristics can be easily established, the sound mark will be considered descriptive.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To the contrary, in general, when it is clear that there is no link between the sound perceived in the mark and the goods and/or services or their characteristics, the sound mark will not be considered descriptive.</a:t>
            </a: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rPr>
              <a:t>In general, when the element(s) in the motion mark show(s) a realistic depiction of the goods and/or services applied for, or a related process, or if a link to the goods and/or services applied for or their characteristics can be easily established, the motion mark will be considered descriptive, unless the elements in the motion mark show an unconventional depiction of the goods and/or services applied for, or a related process differing significantly from a true-to-life portrayal of the representation of those goods and/or services, or no link with the goods and/or services can be easily established</a:t>
            </a:r>
            <a:endParaRPr lang="en-IE" sz="1800" dirty="0">
              <a:effectLst/>
              <a:latin typeface="Arial" panose="020B0604020202020204" pitchFamily="34" charset="0"/>
              <a:ea typeface="Garamond" panose="02020404030301010803" pitchFamily="18" charset="0"/>
              <a:cs typeface="Arial" panose="020B0604020202020204" pitchFamily="34" charset="0"/>
            </a:endParaRP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image and sound elements of the multimedia mark, show a realistic depiction of the goods and/or services applied for, or a related process, or if a link to the goods and/or services aimed for protection or their characteristics can be easily established, the multimedia mark will be considered descriptive, unless the subject matter of the image(s) and sound(s) of the multimedia mark show an unconventional depiction of the goods and/or services applied for, or a related process, or if no link with the goods and/or services aimed for protection or their characteristics can be easily established.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elements in the hologram mark show a realistic depiction of the goods and/or services applied for, or if a link to the goods and/or services applied for or their characteristics can be easily established, the hologram mark will be considered descriptive, unless elements in the hologram mark show an unconventional depiction of the goods and/or services applied for, which differs significantly from a true-to-life portrayal of those goods and/or services, or have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connection with the goods and/or services.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24</a:t>
            </a:fld>
            <a:endParaRPr lang="en-IE"/>
          </a:p>
        </p:txBody>
      </p:sp>
    </p:spTree>
    <p:extLst>
      <p:ext uri="{BB962C8B-B14F-4D97-AF65-F5344CB8AC3E}">
        <p14:creationId xmlns:p14="http://schemas.microsoft.com/office/powerpoint/2010/main" val="254020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E9E032-4965-4C67-8071-42417CF7F3E7}" type="slidenum">
              <a:rPr lang="en-IE" smtClean="0"/>
              <a:t>7</a:t>
            </a:fld>
            <a:endParaRPr lang="en-IE"/>
          </a:p>
        </p:txBody>
      </p:sp>
    </p:spTree>
    <p:extLst>
      <p:ext uri="{BB962C8B-B14F-4D97-AF65-F5344CB8AC3E}">
        <p14:creationId xmlns:p14="http://schemas.microsoft.com/office/powerpoint/2010/main" val="188922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if a link between the sound(s) perceived in the mark and the goods and services applied for or their characteristics can be easily established, the sound mark will be considered descriptive.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To the contrary, in general, when it is clear that there is no link between the sound perceived in the mark and the goods and/or services or their characteristics, the sound mark will not be considered descriptive.</a:t>
            </a: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rPr>
              <a:t>In general, when the element(s) in the motion mark show(s) a realistic depiction of the goods and/or services applied for, or a related process, or if a link to the goods and/or services applied for or their characteristics can be easily established, the motion mark will be considered descriptive, unless the elements in the motion mark show an unconventional depiction of the goods and/or services applied for, or a related process differing significantly from a true-to-life portrayal of the representation of those goods and/or services, or no link with the goods and/or services can be easily established</a:t>
            </a:r>
            <a:endParaRPr lang="en-IE" sz="1800" dirty="0">
              <a:effectLst/>
              <a:latin typeface="Arial" panose="020B0604020202020204" pitchFamily="34" charset="0"/>
              <a:ea typeface="Garamond" panose="02020404030301010803" pitchFamily="18" charset="0"/>
              <a:cs typeface="Arial" panose="020B0604020202020204" pitchFamily="34" charset="0"/>
            </a:endParaRP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image and sound elements of the multimedia mark, show a realistic depiction of the goods and/or services applied for, or a related process, or if a link to the goods and/or services aimed for protection or their characteristics can be easily established, the multimedia mark will be considered descriptive, unless the subject matter of the image(s) and sound(s) of the multimedia mark show an unconventional depiction of the goods and/or services applied for, or a related process, or if no link with the goods and/or services aimed for protection or their characteristics can be easily established.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elements in the hologram mark show a realistic depiction of the goods and/or services applied for, or if a link to the goods and/or services applied for or their characteristics can be easily established, the hologram mark will be considered descriptive, unless elements in the hologram mark show an unconventional depiction of the goods and/or services applied for, which differs significantly from a true-to-life portrayal of those goods and/or services, or have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connection with the goods and/or services.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25</a:t>
            </a:fld>
            <a:endParaRPr lang="en-IE"/>
          </a:p>
        </p:txBody>
      </p:sp>
    </p:spTree>
    <p:extLst>
      <p:ext uri="{BB962C8B-B14F-4D97-AF65-F5344CB8AC3E}">
        <p14:creationId xmlns:p14="http://schemas.microsoft.com/office/powerpoint/2010/main" val="3170697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if a link between the sound(s) perceived in the mark and the goods and services applied for or their characteristics can be easily established, the sound mark will be considered descriptive.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To the contrary, in general, when it is clear that there is no link between the sound perceived in the mark and the goods and/or services or their characteristics, the sound mark will not be considered descriptive.</a:t>
            </a: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rPr>
              <a:t>In general, when the element(s) in the motion mark show(s) a realistic depiction of the goods and/or services applied for, or a related process, or if a link to the goods and/or services applied for or their characteristics can be easily established, the motion mark will be considered descriptive, unless the elements in the motion mark show an unconventional depiction of the goods and/or services applied for, or a related process differing significantly from a true-to-life portrayal of the representation of those goods and/or services, or no link with the goods and/or services can be easily established</a:t>
            </a:r>
            <a:endParaRPr lang="en-IE" sz="1800" dirty="0">
              <a:effectLst/>
              <a:latin typeface="Arial" panose="020B0604020202020204" pitchFamily="34" charset="0"/>
              <a:ea typeface="Garamond" panose="02020404030301010803" pitchFamily="18" charset="0"/>
              <a:cs typeface="Arial" panose="020B0604020202020204" pitchFamily="34" charset="0"/>
            </a:endParaRP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image and sound elements of the multimedia mark, show a realistic depiction of the goods and/or services applied for, or a related process, or if a link to the goods and/or services aimed for protection or their characteristics can be easily established, the multimedia mark will be considered descriptive, unless the subject matter of the image(s) and sound(s) of the multimedia mark show an unconventional depiction of the goods and/or services applied for, or a related process, or if no link with the goods and/or services aimed for protection or their characteristics can be easily established.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elements in the hologram mark show a realistic depiction of the goods and/or services applied for, or if a link to the goods and/or services applied for or their characteristics can be easily established, the hologram mark will be considered descriptive, unless elements in the hologram mark show an unconventional depiction of the goods and/or services applied for, which differs significantly from a true-to-life portrayal of those goods and/or services, or have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connection with the goods and/or services.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26</a:t>
            </a:fld>
            <a:endParaRPr lang="en-IE"/>
          </a:p>
        </p:txBody>
      </p:sp>
    </p:spTree>
    <p:extLst>
      <p:ext uri="{BB962C8B-B14F-4D97-AF65-F5344CB8AC3E}">
        <p14:creationId xmlns:p14="http://schemas.microsoft.com/office/powerpoint/2010/main" val="159296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if a link between the sound(s) perceived in the mark and the goods and services applied for or their characteristics can be easily established, the sound mark will be considered descriptive.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To the contrary, in general, when it is clear that there is no link between the sound perceived in the mark and the goods and/or services or their characteristics, the sound mark will not be considered descriptive.</a:t>
            </a: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rPr>
              <a:t>In general, when the element(s) in the motion mark show(s) a realistic depiction of the goods and/or services applied for, or a related process, or if a link to the goods and/or services applied for or their characteristics can be easily established, the motion mark will be considered descriptive, unless the elements in the motion mark show an unconventional depiction of the goods and/or services applied for, or a related process differing significantly from a true-to-life portrayal of the representation of those goods and/or services, or no link with the goods and/or services can be easily established</a:t>
            </a:r>
            <a:endParaRPr lang="en-IE" sz="1800" dirty="0">
              <a:effectLst/>
              <a:latin typeface="Arial" panose="020B0604020202020204" pitchFamily="34" charset="0"/>
              <a:ea typeface="Garamond" panose="02020404030301010803" pitchFamily="18" charset="0"/>
              <a:cs typeface="Arial" panose="020B0604020202020204" pitchFamily="34" charset="0"/>
            </a:endParaRPr>
          </a:p>
          <a:p>
            <a:pPr marL="0" marR="0">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image and sound elements of the multimedia mark, show a realistic depiction of the goods and/or services applied for, or a related process, or if a link to the goods and/or services aimed for protection or their characteristics can be easily established, the multimedia mark will be considered descriptive, unless the subject matter of the image(s) and sound(s) of the multimedia mark show an unconventional depiction of the goods and/or services applied for, or a related process, or if no link with the goods and/or services aimed for protection or their characteristics can be easily established.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elements in the hologram mark show a realistic depiction of the goods and/or services applied for, or if a link to the goods and/or services applied for or their characteristics can be easily established, the hologram mark will be considered descriptive, unless elements in the hologram mark show an unconventional depiction of the goods and/or services applied for, which differs significantly from a true-to-life portrayal of those goods and/or services, or have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connection with the goods and/or services.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27</a:t>
            </a:fld>
            <a:endParaRPr lang="en-IE"/>
          </a:p>
        </p:txBody>
      </p:sp>
    </p:spTree>
    <p:extLst>
      <p:ext uri="{BB962C8B-B14F-4D97-AF65-F5344CB8AC3E}">
        <p14:creationId xmlns:p14="http://schemas.microsoft.com/office/powerpoint/2010/main" val="349237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9E032-4965-4C67-8071-42417CF7F3E7}" type="slidenum">
              <a:rPr lang="en-IE" smtClean="0"/>
              <a:t>8</a:t>
            </a:fld>
            <a:endParaRPr lang="en-IE"/>
          </a:p>
        </p:txBody>
      </p:sp>
    </p:spTree>
    <p:extLst>
      <p:ext uri="{BB962C8B-B14F-4D97-AF65-F5344CB8AC3E}">
        <p14:creationId xmlns:p14="http://schemas.microsoft.com/office/powerpoint/2010/main" val="420886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If the term is descriptive for applied for goods and services it should be refused even if a synonym or other more usual ways of expressing the descriptive meaning of the term exists</a:t>
            </a:r>
          </a:p>
          <a:p>
            <a:endParaRPr lang="en-US" sz="1800" dirty="0">
              <a:effectLst/>
              <a:latin typeface="Arial" panose="020B0604020202020204" pitchFamily="34" charset="0"/>
            </a:endParaRPr>
          </a:p>
          <a:p>
            <a:r>
              <a:rPr lang="en-US" sz="1800" dirty="0">
                <a:effectLst/>
                <a:latin typeface="Arial" panose="020B0604020202020204" pitchFamily="34" charset="0"/>
                <a:ea typeface="Calibri" panose="020F0502020204030204" pitchFamily="34" charset="0"/>
              </a:rPr>
              <a:t>If the term is descriptive for applied for goods and services it should be refused even if a synonym or other more usual ways of expressing the descriptive meaning of the term exists</a:t>
            </a:r>
          </a:p>
          <a:p>
            <a:endParaRPr lang="en-US" sz="1800" dirty="0">
              <a:effectLst/>
              <a:latin typeface="Arial" panose="020B0604020202020204" pitchFamily="34" charset="0"/>
            </a:endParaRPr>
          </a:p>
          <a:p>
            <a:r>
              <a:rPr lang="en-US" sz="1800" dirty="0">
                <a:effectLst/>
                <a:latin typeface="Arial" panose="020B0604020202020204" pitchFamily="34" charset="0"/>
              </a:rPr>
              <a:t>Several descriptive terms combined do not render the sign distinctive</a:t>
            </a:r>
          </a:p>
          <a:p>
            <a:endParaRPr lang="en-US" sz="1800" dirty="0">
              <a:effectLst/>
              <a:latin typeface="Arial" panose="020B0604020202020204" pitchFamily="34" charset="0"/>
            </a:endParaRPr>
          </a:p>
          <a:p>
            <a:r>
              <a:rPr lang="en-US" sz="1800" dirty="0">
                <a:effectLst/>
                <a:latin typeface="Arial" panose="020B0604020202020204" pitchFamily="34" charset="0"/>
              </a:rPr>
              <a:t>There are exceptional cases where descriptive terms combined can render a sign distinctive when the combination does not remind on the meaning of each of them</a:t>
            </a:r>
            <a:endParaRPr lang="en-IE" dirty="0"/>
          </a:p>
        </p:txBody>
      </p:sp>
      <p:sp>
        <p:nvSpPr>
          <p:cNvPr id="4" name="Slide Number Placeholder 3"/>
          <p:cNvSpPr>
            <a:spLocks noGrp="1"/>
          </p:cNvSpPr>
          <p:nvPr>
            <p:ph type="sldNum" sz="quarter" idx="5"/>
          </p:nvPr>
        </p:nvSpPr>
        <p:spPr/>
        <p:txBody>
          <a:bodyPr/>
          <a:lstStyle/>
          <a:p>
            <a:fld id="{E714054D-B8E2-4504-9D13-6B1712EEE6F5}" type="slidenum">
              <a:rPr lang="en-IE" smtClean="0"/>
              <a:t>9</a:t>
            </a:fld>
            <a:endParaRPr lang="en-IE"/>
          </a:p>
        </p:txBody>
      </p:sp>
    </p:spTree>
    <p:extLst>
      <p:ext uri="{BB962C8B-B14F-4D97-AF65-F5344CB8AC3E}">
        <p14:creationId xmlns:p14="http://schemas.microsoft.com/office/powerpoint/2010/main" val="62263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algn="just"/>
            <a:r>
              <a:rPr lang="en-150" dirty="0"/>
              <a:t>- misspellings: </a:t>
            </a:r>
            <a:r>
              <a:rPr lang="en-IE" sz="1800" b="0" i="0" u="none" strike="noStrike" kern="1200" baseline="0" dirty="0">
                <a:solidFill>
                  <a:srgbClr val="000000"/>
                </a:solidFill>
                <a:effectLst/>
                <a:latin typeface="Calibri" panose="020F0502020204030204" pitchFamily="34" charset="0"/>
                <a:ea typeface="+mn-ea"/>
                <a:cs typeface="+mn-cs"/>
              </a:rPr>
              <a:t>Misspelling a word is not necessarily enough to overcome its non distinctive nature</a:t>
            </a:r>
          </a:p>
          <a:p>
            <a:pPr algn="just"/>
            <a:r>
              <a:rPr lang="en-IE" sz="1800" b="0" i="0" u="none" strike="noStrike" kern="1200" baseline="0" dirty="0">
                <a:solidFill>
                  <a:srgbClr val="000000"/>
                </a:solidFill>
                <a:effectLst/>
                <a:latin typeface="Calibri" panose="020F0502020204030204" pitchFamily="34" charset="0"/>
                <a:ea typeface="+mn-ea"/>
                <a:cs typeface="+mn-cs"/>
              </a:rPr>
              <a:t>In general, for a </a:t>
            </a:r>
            <a:r>
              <a:rPr lang="en-IE" sz="1800" b="0" i="0" u="sng" strike="noStrike" kern="1200" baseline="0" dirty="0">
                <a:solidFill>
                  <a:srgbClr val="000000"/>
                </a:solidFill>
                <a:effectLst/>
                <a:latin typeface="Calibri" panose="020F0502020204030204" pitchFamily="34" charset="0"/>
                <a:ea typeface="+mn-ea"/>
                <a:cs typeface="+mn-cs"/>
              </a:rPr>
              <a:t>misspelling to be distinctive, it should be ‘striking, surprising, unusual and arbitrary</a:t>
            </a:r>
            <a:r>
              <a:rPr lang="en-IE" sz="1800" b="0" i="0" u="none" strike="noStrike" kern="1200" baseline="0" dirty="0">
                <a:solidFill>
                  <a:srgbClr val="000000"/>
                </a:solidFill>
                <a:effectLst/>
                <a:latin typeface="Calibri" panose="020F0502020204030204" pitchFamily="34" charset="0"/>
                <a:ea typeface="+mn-ea"/>
                <a:cs typeface="+mn-cs"/>
              </a:rPr>
              <a:t>’</a:t>
            </a:r>
            <a:r>
              <a:rPr lang="en-150" sz="1800" b="0" i="0" u="none" strike="noStrike" kern="1200" baseline="0" dirty="0">
                <a:solidFill>
                  <a:srgbClr val="000000"/>
                </a:solidFill>
                <a:effectLst/>
                <a:latin typeface="Calibri" panose="020F0502020204030204" pitchFamily="34" charset="0"/>
                <a:ea typeface="+mn-ea"/>
                <a:cs typeface="+mn-cs"/>
              </a:rPr>
              <a:t>. </a:t>
            </a:r>
            <a:r>
              <a:rPr lang="en-IE" sz="1800" b="0" i="0" u="none" strike="noStrike" kern="1200" baseline="0" dirty="0">
                <a:solidFill>
                  <a:srgbClr val="000000"/>
                </a:solidFill>
                <a:effectLst/>
                <a:latin typeface="Calibri" panose="020F0502020204030204" pitchFamily="34" charset="0"/>
                <a:ea typeface="+mn-ea"/>
                <a:cs typeface="+mn-cs"/>
              </a:rPr>
              <a:t>It </a:t>
            </a:r>
            <a:r>
              <a:rPr lang="en-IE" sz="1800" b="0" i="0" u="sng" strike="noStrike" kern="1200" baseline="0" dirty="0">
                <a:solidFill>
                  <a:srgbClr val="000000"/>
                </a:solidFill>
                <a:effectLst/>
                <a:latin typeface="Calibri" panose="020F0502020204030204" pitchFamily="34" charset="0"/>
                <a:ea typeface="+mn-ea"/>
                <a:cs typeface="+mn-cs"/>
              </a:rPr>
              <a:t>must force the consumer to make a mental effort to see the original word</a:t>
            </a:r>
            <a:endParaRPr lang="en-150" sz="1800" b="0" i="0" u="sng" strike="noStrike" kern="1200" baseline="0" dirty="0">
              <a:solidFill>
                <a:srgbClr val="000000"/>
              </a:solidFill>
              <a:effectLst/>
              <a:latin typeface="Calibri" panose="020F0502020204030204" pitchFamily="34" charset="0"/>
              <a:ea typeface="+mn-ea"/>
              <a:cs typeface="+mn-cs"/>
            </a:endParaRPr>
          </a:p>
          <a:p>
            <a:pPr algn="just"/>
            <a:endParaRPr lang="en-150" sz="1800" b="0" i="0" u="none" strike="noStrike" kern="1200" baseline="0" dirty="0">
              <a:solidFill>
                <a:srgbClr val="000000"/>
              </a:solidFill>
              <a:effectLst/>
              <a:latin typeface="Calibri" panose="020F0502020204030204" pitchFamily="34" charset="0"/>
              <a:ea typeface="+mn-ea"/>
              <a:cs typeface="+mn-cs"/>
            </a:endParaRPr>
          </a:p>
          <a:p>
            <a:pPr marL="285750" indent="-285750" algn="just">
              <a:buFontTx/>
              <a:buChar char="-"/>
            </a:pPr>
            <a:r>
              <a:rPr lang="en-150" sz="1800" b="0" i="0" u="none" strike="noStrike" kern="1200" baseline="0" dirty="0">
                <a:solidFill>
                  <a:srgbClr val="000000"/>
                </a:solidFill>
                <a:effectLst/>
                <a:latin typeface="Calibri" panose="020F0502020204030204" pitchFamily="34" charset="0"/>
                <a:ea typeface="+mn-ea"/>
                <a:cs typeface="+mn-cs"/>
              </a:rPr>
              <a:t>Abbreviations &amp; acronyms:</a:t>
            </a:r>
          </a:p>
          <a:p>
            <a:pPr>
              <a:lnSpc>
                <a:spcPct val="90000"/>
              </a:lnSpc>
            </a:pPr>
            <a:r>
              <a:rPr lang="en-US" sz="1800" b="0" i="0" u="none" strike="noStrike" kern="1200" baseline="0" dirty="0">
                <a:solidFill>
                  <a:srgbClr val="000000"/>
                </a:solidFill>
                <a:effectLst/>
                <a:latin typeface="Calibri" panose="020F0502020204030204" pitchFamily="34" charset="0"/>
                <a:ea typeface="+mn-ea"/>
                <a:cs typeface="+mn-cs"/>
              </a:rPr>
              <a:t>For an objection to apply the </a:t>
            </a:r>
            <a:r>
              <a:rPr lang="en-US" sz="1800" b="0" i="0" u="sng" strike="noStrike" kern="1200" baseline="0" dirty="0">
                <a:solidFill>
                  <a:srgbClr val="000000"/>
                </a:solidFill>
                <a:effectLst/>
                <a:latin typeface="Calibri" panose="020F0502020204030204" pitchFamily="34" charset="0"/>
                <a:ea typeface="+mn-ea"/>
                <a:cs typeface="+mn-cs"/>
              </a:rPr>
              <a:t>Office must demonstrate</a:t>
            </a:r>
            <a:r>
              <a:rPr lang="en-US" sz="1800" b="0" i="0" u="none" strike="noStrike" kern="1200" baseline="0" dirty="0">
                <a:solidFill>
                  <a:srgbClr val="000000"/>
                </a:solidFill>
                <a:effectLst/>
                <a:latin typeface="Calibri" panose="020F0502020204030204" pitchFamily="34" charset="0"/>
                <a:ea typeface="+mn-ea"/>
                <a:cs typeface="+mn-cs"/>
              </a:rPr>
              <a:t>:</a:t>
            </a:r>
          </a:p>
          <a:p>
            <a:pPr marL="857250" lvl="1" indent="-457200">
              <a:lnSpc>
                <a:spcPct val="90000"/>
              </a:lnSpc>
              <a:buAutoNum type="arabicParenBoth"/>
            </a:pPr>
            <a:r>
              <a:rPr lang="en-IE" sz="1800" b="0" i="0" u="none" strike="noStrike" kern="1200" baseline="0" dirty="0">
                <a:solidFill>
                  <a:srgbClr val="000000"/>
                </a:solidFill>
                <a:effectLst/>
                <a:latin typeface="Calibri" panose="020F0502020204030204" pitchFamily="34" charset="0"/>
                <a:ea typeface="+mn-ea"/>
                <a:cs typeface="+mn-cs"/>
              </a:rPr>
              <a:t>the abbreviation corresponds to a </a:t>
            </a:r>
            <a:r>
              <a:rPr lang="en-US" sz="1800" b="0" i="0" u="none" strike="noStrike" kern="1200" baseline="0" dirty="0">
                <a:solidFill>
                  <a:srgbClr val="000000"/>
                </a:solidFill>
                <a:effectLst/>
                <a:latin typeface="Calibri" panose="020F0502020204030204" pitchFamily="34" charset="0"/>
                <a:ea typeface="+mn-ea"/>
                <a:cs typeface="+mn-cs"/>
              </a:rPr>
              <a:t>descriptive meaning</a:t>
            </a:r>
          </a:p>
          <a:p>
            <a:pPr marL="857250" lvl="1" indent="-457200">
              <a:lnSpc>
                <a:spcPct val="90000"/>
              </a:lnSpc>
              <a:buAutoNum type="arabicParenBoth"/>
            </a:pPr>
            <a:r>
              <a:rPr lang="en-US" sz="1800" b="0" i="0" u="none" strike="noStrike" kern="1200" baseline="0" dirty="0">
                <a:solidFill>
                  <a:srgbClr val="000000"/>
                </a:solidFill>
                <a:effectLst/>
                <a:latin typeface="Calibri" panose="020F0502020204030204" pitchFamily="34" charset="0"/>
                <a:ea typeface="+mn-ea"/>
                <a:cs typeface="+mn-cs"/>
              </a:rPr>
              <a:t>it must be shown that the relevant public </a:t>
            </a:r>
            <a:r>
              <a:rPr lang="en-US" sz="1800" b="0" i="0" u="none" strike="noStrike" kern="1200" baseline="0" dirty="0" err="1">
                <a:solidFill>
                  <a:srgbClr val="000000"/>
                </a:solidFill>
                <a:effectLst/>
                <a:latin typeface="Calibri" panose="020F0502020204030204" pitchFamily="34" charset="0"/>
                <a:ea typeface="+mn-ea"/>
                <a:cs typeface="+mn-cs"/>
              </a:rPr>
              <a:t>recognises</a:t>
            </a:r>
            <a:r>
              <a:rPr lang="en-US" sz="1800" b="0" i="0" u="none" strike="noStrike" kern="1200" baseline="0" dirty="0">
                <a:solidFill>
                  <a:srgbClr val="000000"/>
                </a:solidFill>
                <a:effectLst/>
                <a:latin typeface="Calibri" panose="020F0502020204030204" pitchFamily="34" charset="0"/>
                <a:ea typeface="+mn-ea"/>
                <a:cs typeface="+mn-cs"/>
              </a:rPr>
              <a:t> the abbreviation as being identical to the full descriptive meaning.</a:t>
            </a:r>
          </a:p>
          <a:p>
            <a:pPr marL="457200" indent="-457200">
              <a:lnSpc>
                <a:spcPct val="90000"/>
              </a:lnSpc>
            </a:pPr>
            <a:r>
              <a:rPr lang="en-US" sz="1800" b="0" i="0" u="none" strike="noStrike" kern="1200" baseline="0" dirty="0">
                <a:solidFill>
                  <a:srgbClr val="000000"/>
                </a:solidFill>
                <a:effectLst/>
                <a:latin typeface="Calibri" panose="020F0502020204030204" pitchFamily="34" charset="0"/>
                <a:ea typeface="+mn-ea"/>
                <a:cs typeface="+mn-cs"/>
              </a:rPr>
              <a:t>If a clear, and not only hypothetical, descriptive function of the abbreviation cannot be ascertained or if there are so many possible meanings that the abbreviation is not directly referring to any of them, the mark is registrable.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IE" sz="1800" dirty="0">
                <a:effectLst/>
                <a:latin typeface="Arial" panose="020B0604020202020204" pitchFamily="34" charset="0"/>
                <a:ea typeface="Garamond" panose="02020404030301010803" pitchFamily="18" charset="0"/>
                <a:cs typeface="Garamond" panose="02020404030301010803" pitchFamily="18" charset="0"/>
              </a:rPr>
              <a:t>Where a sign consists of a word that describes the </a:t>
            </a:r>
            <a:r>
              <a:rPr lang="en-IE" sz="1800" b="1" dirty="0">
                <a:effectLst/>
                <a:latin typeface="Arial" panose="020B0604020202020204" pitchFamily="34" charset="0"/>
                <a:ea typeface="Garamond" panose="02020404030301010803" pitchFamily="18" charset="0"/>
                <a:cs typeface="Garamond" panose="02020404030301010803" pitchFamily="18" charset="0"/>
              </a:rPr>
              <a:t>SUBJECT MATTER</a:t>
            </a:r>
            <a:r>
              <a:rPr lang="en-IE" sz="1800" dirty="0">
                <a:effectLst/>
                <a:latin typeface="Arial" panose="020B0604020202020204" pitchFamily="34" charset="0"/>
                <a:ea typeface="Garamond" panose="02020404030301010803" pitchFamily="18" charset="0"/>
                <a:cs typeface="Garamond" panose="02020404030301010803" pitchFamily="18" charset="0"/>
              </a:rPr>
              <a:t> or content of the goods or services, it is descriptive.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10</a:t>
            </a:fld>
            <a:endParaRPr lang="en-IE"/>
          </a:p>
        </p:txBody>
      </p:sp>
    </p:spTree>
    <p:extLst>
      <p:ext uri="{BB962C8B-B14F-4D97-AF65-F5344CB8AC3E}">
        <p14:creationId xmlns:p14="http://schemas.microsoft.com/office/powerpoint/2010/main" val="198906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IE" sz="1800" dirty="0">
                <a:effectLst/>
                <a:latin typeface="Arial" panose="020B0604020202020204" pitchFamily="34" charset="0"/>
                <a:ea typeface="Garamond" panose="02020404030301010803" pitchFamily="18" charset="0"/>
                <a:cs typeface="Arial" panose="020B0604020202020204" pitchFamily="34" charset="0"/>
              </a:rPr>
              <a:t>A </a:t>
            </a:r>
            <a:r>
              <a:rPr lang="en-IE" sz="1800" b="1" dirty="0">
                <a:effectLst/>
                <a:latin typeface="Arial" panose="020B0604020202020204" pitchFamily="34" charset="0"/>
                <a:ea typeface="Garamond" panose="02020404030301010803" pitchFamily="18" charset="0"/>
                <a:cs typeface="Arial" panose="020B0604020202020204" pitchFamily="34" charset="0"/>
              </a:rPr>
              <a:t>SLOGAN</a:t>
            </a:r>
            <a:r>
              <a:rPr lang="en-IE" sz="1800" dirty="0">
                <a:effectLst/>
                <a:latin typeface="Arial" panose="020B0604020202020204" pitchFamily="34" charset="0"/>
                <a:ea typeface="Garamond" panose="02020404030301010803" pitchFamily="18" charset="0"/>
                <a:cs typeface="Arial" panose="020B0604020202020204" pitchFamily="34" charset="0"/>
              </a:rPr>
              <a:t> will be considered descriptive when it immediately conveys the kind, quality, intended purpose or other characteristics of the goods or services.</a:t>
            </a:r>
            <a:r>
              <a:rPr lang="en-IE"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IE" sz="1800" dirty="0">
              <a:effectLst/>
              <a:latin typeface="Arial" panose="020B0604020202020204" pitchFamily="34" charset="0"/>
              <a:ea typeface="Garamond" panose="02020404030301010803" pitchFamily="18" charset="0"/>
              <a:cs typeface="Arial" panose="020B0604020202020204" pitchFamily="34" charset="0"/>
            </a:endParaRPr>
          </a:p>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The registration of </a:t>
            </a:r>
            <a:r>
              <a:rPr lang="en-IE" sz="1800" b="1" dirty="0">
                <a:effectLst/>
                <a:latin typeface="Arial" panose="020B0604020202020204" pitchFamily="34" charset="0"/>
                <a:ea typeface="Garamond" panose="02020404030301010803" pitchFamily="18" charset="0"/>
                <a:cs typeface="Arial" panose="020B0604020202020204" pitchFamily="34" charset="0"/>
              </a:rPr>
              <a:t>GEOGRAPHICAL NAMES</a:t>
            </a:r>
            <a:r>
              <a:rPr lang="en-IE" sz="1800" dirty="0">
                <a:effectLst/>
                <a:latin typeface="Arial" panose="020B0604020202020204" pitchFamily="34" charset="0"/>
                <a:ea typeface="Garamond" panose="02020404030301010803" pitchFamily="18" charset="0"/>
                <a:cs typeface="Arial" panose="020B0604020202020204" pitchFamily="34" charset="0"/>
              </a:rPr>
              <a:t> as trade marks is not possible where such a geographical name is either already famous, or is known for the category of goods concerned, and is therefore associated with those goods or services in the mind of the relevant class of persons, or it is reasonable to assume that the term may, in view of the relevant public, designate the geographical origin of the category of goods and/or services concerned.</a:t>
            </a:r>
          </a:p>
          <a:p>
            <a:pPr marL="0" marR="0" algn="just">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Garamond" panose="02020404030301010803" pitchFamily="18" charset="0"/>
                <a:cs typeface="Arial" panose="020B0604020202020204" pitchFamily="34" charset="0"/>
              </a:rPr>
              <a:t>A trade mark consisting of a </a:t>
            </a:r>
            <a:r>
              <a:rPr lang="en-IE" sz="1800" b="1" dirty="0">
                <a:effectLst/>
                <a:latin typeface="Arial" panose="020B0604020202020204" pitchFamily="34" charset="0"/>
                <a:ea typeface="Garamond" panose="02020404030301010803" pitchFamily="18" charset="0"/>
                <a:cs typeface="Arial" panose="020B0604020202020204" pitchFamily="34" charset="0"/>
              </a:rPr>
              <a:t>SINGLE LETTER</a:t>
            </a:r>
            <a:r>
              <a:rPr lang="en-IE" sz="1800" dirty="0">
                <a:effectLst/>
                <a:latin typeface="Arial" panose="020B0604020202020204" pitchFamily="34" charset="0"/>
                <a:ea typeface="Garamond" panose="02020404030301010803" pitchFamily="18" charset="0"/>
                <a:cs typeface="Arial" panose="020B0604020202020204" pitchFamily="34" charset="0"/>
              </a:rPr>
              <a:t> represented in standard characters are generally considered descriptive, unless particular letter is descriptive for the goods and services applied for.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IE" sz="1800" b="1" dirty="0">
                <a:effectLst/>
                <a:latin typeface="Arial" panose="020B0604020202020204" pitchFamily="34" charset="0"/>
                <a:ea typeface="Garamond" panose="02020404030301010803" pitchFamily="18" charset="0"/>
                <a:cs typeface="Garamond" panose="02020404030301010803" pitchFamily="18" charset="0"/>
              </a:rPr>
              <a: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11</a:t>
            </a:fld>
            <a:endParaRPr lang="en-IE"/>
          </a:p>
        </p:txBody>
      </p:sp>
    </p:spTree>
    <p:extLst>
      <p:ext uri="{BB962C8B-B14F-4D97-AF65-F5344CB8AC3E}">
        <p14:creationId xmlns:p14="http://schemas.microsoft.com/office/powerpoint/2010/main" val="305902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sz="1200" kern="1200" dirty="0">
              <a:solidFill>
                <a:schemeClr val="tx1"/>
              </a:solidFill>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IE" sz="1800" dirty="0">
                <a:effectLst/>
                <a:latin typeface="Arial" panose="020B0604020202020204" pitchFamily="34" charset="0"/>
                <a:ea typeface="Garamond" panose="02020404030301010803" pitchFamily="18" charset="0"/>
                <a:cs typeface="Garamond" panose="02020404030301010803" pitchFamily="18" charset="0"/>
              </a:rPr>
              <a:t>In some fields (e.g. banks, newspapers, magazines, airports), consumers are used to recognise descriptive combinations of terms as marks. It is the case for example of a sign that describes an entity that is the only one to offer the respective goods and services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IE" sz="1800" dirty="0">
              <a:effectLst/>
              <a:latin typeface="Arial" panose="020B0604020202020204" pitchFamily="34" charset="0"/>
              <a:ea typeface="Garamond" panose="02020404030301010803" pitchFamily="18" charset="0"/>
              <a:cs typeface="Garamond" panose="02020404030301010803"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IE" sz="1800" dirty="0">
                <a:effectLst/>
                <a:latin typeface="Arial" panose="020B0604020202020204" pitchFamily="34" charset="0"/>
                <a:ea typeface="Garamond" panose="02020404030301010803" pitchFamily="18" charset="0"/>
                <a:cs typeface="Garamond" panose="02020404030301010803" pitchFamily="18" charset="0"/>
              </a:rPr>
              <a:t>A </a:t>
            </a:r>
            <a:r>
              <a:rPr lang="en-IE" sz="1800" b="1" dirty="0">
                <a:effectLst/>
                <a:latin typeface="Arial" panose="020B0604020202020204" pitchFamily="34" charset="0"/>
                <a:ea typeface="Garamond" panose="02020404030301010803" pitchFamily="18" charset="0"/>
                <a:cs typeface="Garamond" panose="02020404030301010803" pitchFamily="18" charset="0"/>
              </a:rPr>
              <a:t>NUMERAL</a:t>
            </a:r>
            <a:r>
              <a:rPr lang="en-IE" sz="1800" dirty="0">
                <a:effectLst/>
                <a:latin typeface="Arial" panose="020B0604020202020204" pitchFamily="34" charset="0"/>
                <a:ea typeface="Garamond" panose="02020404030301010803" pitchFamily="18" charset="0"/>
                <a:cs typeface="Garamond" panose="02020404030301010803" pitchFamily="18" charset="0"/>
              </a:rPr>
              <a:t> may be registered as a trade mark only if it is distinctive for the goods and services applied for and is not merely descriptive or otherwise non-distinctive for those goods and services.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IE" sz="1800" dirty="0">
              <a:effectLst/>
              <a:latin typeface="Arial" panose="020B0604020202020204" pitchFamily="34" charset="0"/>
              <a:ea typeface="Garamond" panose="02020404030301010803" pitchFamily="18" charset="0"/>
              <a:cs typeface="Garamond" panose="02020404030301010803" pitchFamily="18" charset="0"/>
            </a:endParaRPr>
          </a:p>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A trade mark consisting of a </a:t>
            </a:r>
            <a:r>
              <a:rPr lang="en-IE" sz="1800" b="1" dirty="0">
                <a:effectLst/>
                <a:latin typeface="Arial" panose="020B0604020202020204" pitchFamily="34" charset="0"/>
                <a:ea typeface="Garamond" panose="02020404030301010803" pitchFamily="18" charset="0"/>
                <a:cs typeface="Arial" panose="020B0604020202020204" pitchFamily="34" charset="0"/>
              </a:rPr>
              <a:t>SINGLE LETTER</a:t>
            </a:r>
            <a:r>
              <a:rPr lang="en-IE" sz="1800" dirty="0">
                <a:effectLst/>
                <a:latin typeface="Arial" panose="020B0604020202020204" pitchFamily="34" charset="0"/>
                <a:ea typeface="Garamond" panose="02020404030301010803" pitchFamily="18" charset="0"/>
                <a:cs typeface="Arial" panose="020B0604020202020204" pitchFamily="34" charset="0"/>
              </a:rPr>
              <a:t> represented in standard characters are generally considered descriptive, unless particular letter is descriptive for the goods and services applied for.</a:t>
            </a:r>
          </a:p>
          <a:p>
            <a:pPr marL="0" marR="0" algn="just">
              <a:lnSpc>
                <a:spcPct val="107000"/>
              </a:lnSpc>
              <a:spcBef>
                <a:spcPts val="0"/>
              </a:spcBef>
              <a:spcAft>
                <a:spcPts val="800"/>
              </a:spcAft>
            </a:pPr>
            <a:endParaRPr lang="en-IE"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Times New Roman" panose="02020603050405020304" pitchFamily="18" charset="0"/>
              </a:rPr>
              <a:t>A sign consisting of a </a:t>
            </a:r>
            <a:r>
              <a:rPr lang="en-IE" sz="1800" b="1" dirty="0">
                <a:effectLst/>
                <a:latin typeface="Arial" panose="020B0604020202020204" pitchFamily="34" charset="0"/>
                <a:ea typeface="Times New Roman" panose="02020603050405020304" pitchFamily="18" charset="0"/>
              </a:rPr>
              <a:t>COLOUR</a:t>
            </a:r>
            <a:r>
              <a:rPr lang="en-IE" sz="1800" dirty="0">
                <a:effectLst/>
                <a:latin typeface="Arial" panose="020B0604020202020204" pitchFamily="34" charset="0"/>
                <a:ea typeface="Times New Roman" panose="02020603050405020304" pitchFamily="18" charset="0"/>
              </a:rPr>
              <a:t> is descriptive when the colour constitutes a characteristic of the goods/services and is inherent to their nature.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IE" sz="1800" dirty="0">
              <a:effectLst/>
              <a:latin typeface="Arial" panose="020B0604020202020204" pitchFamily="34" charset="0"/>
              <a:ea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en-IE" sz="1800" dirty="0">
                <a:effectLst/>
                <a:latin typeface="Arial" panose="020B0604020202020204" pitchFamily="34" charset="0"/>
                <a:ea typeface="Garamond" panose="02020404030301010803" pitchFamily="18" charset="0"/>
                <a:cs typeface="Garamond" panose="02020404030301010803" pitchFamily="18" charset="0"/>
              </a:rPr>
              <a:t>In some fields (e.g. banks, newspapers, magazines, airports), consumers are used to recognise descriptive combinations of terms as marks. It is the case for example of a sign that describes a </a:t>
            </a:r>
            <a:r>
              <a:rPr lang="en-IE" sz="1800" b="1" dirty="0">
                <a:effectLst/>
                <a:latin typeface="Arial" panose="020B0604020202020204" pitchFamily="34" charset="0"/>
                <a:ea typeface="Garamond" panose="02020404030301010803" pitchFamily="18" charset="0"/>
                <a:cs typeface="Garamond" panose="02020404030301010803" pitchFamily="18" charset="0"/>
              </a:rPr>
              <a:t>SINGLE ENTITY </a:t>
            </a:r>
            <a:r>
              <a:rPr lang="en-IE" sz="1800" dirty="0">
                <a:effectLst/>
                <a:latin typeface="Arial" panose="020B0604020202020204" pitchFamily="34" charset="0"/>
                <a:ea typeface="Garamond" panose="02020404030301010803" pitchFamily="18" charset="0"/>
                <a:cs typeface="Garamond" panose="02020404030301010803" pitchFamily="18" charset="0"/>
              </a:rPr>
              <a:t>that is the only one to offer the respective goods and services.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12</a:t>
            </a:fld>
            <a:endParaRPr lang="en-IE"/>
          </a:p>
        </p:txBody>
      </p:sp>
    </p:spTree>
    <p:extLst>
      <p:ext uri="{BB962C8B-B14F-4D97-AF65-F5344CB8AC3E}">
        <p14:creationId xmlns:p14="http://schemas.microsoft.com/office/powerpoint/2010/main" val="354761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E" sz="1800" b="1" dirty="0">
                <a:effectLst/>
                <a:latin typeface="Arial" panose="020B0604020202020204" pitchFamily="34" charset="0"/>
                <a:ea typeface="Garamond" panose="02020404030301010803" pitchFamily="18" charset="0"/>
                <a:cs typeface="Garamond" panose="02020404030301010803" pitchFamily="18" charset="0"/>
              </a:rPr>
              <a:t>HOTEL NAMES</a:t>
            </a:r>
            <a:r>
              <a:rPr lang="en-IE" sz="1800" dirty="0">
                <a:effectLst/>
                <a:latin typeface="Arial" panose="020B0604020202020204" pitchFamily="34" charset="0"/>
                <a:ea typeface="Garamond" panose="02020404030301010803" pitchFamily="18" charset="0"/>
                <a:cs typeface="Garamond" panose="02020404030301010803" pitchFamily="18" charset="0"/>
              </a:rPr>
              <a:t> are often the combination of the word ‘HOTEL’ with a geographical term (i.e. the name of an island, a city, a country etc.).</a:t>
            </a:r>
            <a:endParaRPr lang="en-US" sz="1800">
              <a:effectLst/>
              <a:latin typeface="Garamond" panose="02020404030301010803" pitchFamily="18" charset="0"/>
              <a:ea typeface="Garamond" panose="02020404030301010803" pitchFamily="18" charset="0"/>
              <a:cs typeface="Garamond" panose="02020404030301010803" pitchFamily="18" charset="0"/>
            </a:endParaRPr>
          </a:p>
          <a:p>
            <a:endParaRPr lang="en-150" sz="1200" kern="1200" dirty="0">
              <a:solidFill>
                <a:schemeClr val="tx1"/>
              </a:solidFill>
              <a:latin typeface="+mn-lt"/>
              <a:ea typeface="+mn-ea"/>
              <a:cs typeface="+mn-cs"/>
            </a:endParaRPr>
          </a:p>
          <a:p>
            <a:pPr marL="0" marR="0" algn="just">
              <a:lnSpc>
                <a:spcPct val="115000"/>
              </a:lnSpc>
              <a:spcBef>
                <a:spcPts val="0"/>
              </a:spcBef>
              <a:spcAft>
                <a:spcPts val="0"/>
              </a:spcAft>
            </a:pPr>
            <a:r>
              <a:rPr lang="en-IE" sz="1800" dirty="0">
                <a:effectLst/>
                <a:latin typeface="Arial" panose="020B0604020202020204" pitchFamily="34" charset="0"/>
                <a:ea typeface="Garamond" panose="02020404030301010803" pitchFamily="18" charset="0"/>
                <a:cs typeface="Garamond" panose="02020404030301010803" pitchFamily="18" charset="0"/>
              </a:rPr>
              <a:t>International non-proprietary names (INNs) are assigned to pharmaceutical substances by the World Health Organisation (WHO), so that each substance can be recognised by a unique name. These names are needed for the clear identification, safe prescription and dispensing of medicines, and for communication and exchange of information among health professionals. INNs can be used freely because they are in the public domain. Examples of INNs are </a:t>
            </a:r>
            <a:r>
              <a:rPr lang="en-IE" sz="1800" dirty="0" err="1">
                <a:effectLst/>
                <a:latin typeface="Arial" panose="020B0604020202020204" pitchFamily="34" charset="0"/>
                <a:ea typeface="Garamond" panose="02020404030301010803" pitchFamily="18" charset="0"/>
                <a:cs typeface="Garamond" panose="02020404030301010803" pitchFamily="18" charset="0"/>
              </a:rPr>
              <a:t>alfacalcido</a:t>
            </a:r>
            <a:r>
              <a:rPr lang="en-IE" sz="1800" dirty="0">
                <a:effectLst/>
                <a:latin typeface="Arial" panose="020B0604020202020204" pitchFamily="34" charset="0"/>
                <a:ea typeface="Garamond" panose="02020404030301010803" pitchFamily="18" charset="0"/>
                <a:cs typeface="Garamond" panose="02020404030301010803" pitchFamily="18" charset="0"/>
              </a:rPr>
              <a:t>, calcifediol, calcipotriol.</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0" algn="just">
              <a:lnSpc>
                <a:spcPct val="115000"/>
              </a:lnSpc>
              <a:spcBef>
                <a:spcPts val="0"/>
              </a:spcBef>
              <a:spcAft>
                <a:spcPts val="0"/>
              </a:spcAft>
            </a:pPr>
            <a:r>
              <a:rPr lang="en-IE" sz="1800" dirty="0">
                <a:effectLst/>
                <a:latin typeface="Arial" panose="020B0604020202020204" pitchFamily="34" charset="0"/>
                <a:ea typeface="Garamond" panose="02020404030301010803" pitchFamily="18" charset="0"/>
                <a:cs typeface="Garamond" panose="02020404030301010803" pitchFamily="18" charset="0"/>
              </a:rPr>
              <a:t>Stems define the pharmacologically related group to which the INN belongs. An example of a stem is ‘</a:t>
            </a:r>
            <a:r>
              <a:rPr lang="en-IE" sz="1800" dirty="0" err="1">
                <a:effectLst/>
                <a:latin typeface="Arial" panose="020B0604020202020204" pitchFamily="34" charset="0"/>
                <a:ea typeface="Garamond" panose="02020404030301010803" pitchFamily="18" charset="0"/>
                <a:cs typeface="Garamond" panose="02020404030301010803" pitchFamily="18" charset="0"/>
              </a:rPr>
              <a:t>calci</a:t>
            </a:r>
            <a:r>
              <a:rPr lang="en-IE" sz="1800" dirty="0">
                <a:effectLst/>
                <a:latin typeface="Arial" panose="020B0604020202020204" pitchFamily="34" charset="0"/>
                <a:ea typeface="Garamond" panose="02020404030301010803" pitchFamily="18" charset="0"/>
                <a:cs typeface="Garamond" panose="02020404030301010803" pitchFamily="18" charset="0"/>
              </a:rPr>
              <a: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13</a:t>
            </a:fld>
            <a:endParaRPr lang="en-IE"/>
          </a:p>
        </p:txBody>
      </p:sp>
    </p:spTree>
    <p:extLst>
      <p:ext uri="{BB962C8B-B14F-4D97-AF65-F5344CB8AC3E}">
        <p14:creationId xmlns:p14="http://schemas.microsoft.com/office/powerpoint/2010/main" val="374585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E" sz="1800" b="1" dirty="0">
                <a:effectLst/>
                <a:latin typeface="Arial" panose="020B0604020202020204" pitchFamily="34" charset="0"/>
                <a:ea typeface="Garamond" panose="02020404030301010803" pitchFamily="18" charset="0"/>
                <a:cs typeface="Garamond" panose="02020404030301010803" pitchFamily="18" charset="0"/>
              </a:rPr>
              <a:t>HOTEL NAMES</a:t>
            </a:r>
            <a:r>
              <a:rPr lang="en-IE" sz="1800" dirty="0">
                <a:effectLst/>
                <a:latin typeface="Arial" panose="020B0604020202020204" pitchFamily="34" charset="0"/>
                <a:ea typeface="Garamond" panose="02020404030301010803" pitchFamily="18" charset="0"/>
                <a:cs typeface="Garamond" panose="02020404030301010803" pitchFamily="18" charset="0"/>
              </a:rPr>
              <a:t> are often the combination of the word ‘HOTEL’ with a geographical term (i.e. the name of an island, a city, a country etc.).</a:t>
            </a:r>
            <a:endParaRPr lang="en-US" sz="1800">
              <a:effectLst/>
              <a:latin typeface="Garamond" panose="02020404030301010803" pitchFamily="18" charset="0"/>
              <a:ea typeface="Garamond" panose="02020404030301010803" pitchFamily="18" charset="0"/>
              <a:cs typeface="Garamond" panose="02020404030301010803" pitchFamily="18" charset="0"/>
            </a:endParaRPr>
          </a:p>
          <a:p>
            <a:endParaRPr lang="en-150" sz="1200" kern="1200" dirty="0">
              <a:solidFill>
                <a:schemeClr val="tx1"/>
              </a:solidFill>
              <a:latin typeface="+mn-lt"/>
              <a:ea typeface="+mn-ea"/>
              <a:cs typeface="+mn-cs"/>
            </a:endParaRPr>
          </a:p>
          <a:p>
            <a:pPr marL="0" marR="0" algn="just">
              <a:lnSpc>
                <a:spcPct val="115000"/>
              </a:lnSpc>
              <a:spcBef>
                <a:spcPts val="0"/>
              </a:spcBef>
              <a:spcAft>
                <a:spcPts val="0"/>
              </a:spcAft>
            </a:pPr>
            <a:r>
              <a:rPr lang="en-IE" sz="1800" dirty="0">
                <a:effectLst/>
                <a:latin typeface="Arial" panose="020B0604020202020204" pitchFamily="34" charset="0"/>
                <a:ea typeface="Garamond" panose="02020404030301010803" pitchFamily="18" charset="0"/>
                <a:cs typeface="Garamond" panose="02020404030301010803" pitchFamily="18" charset="0"/>
              </a:rPr>
              <a:t>International non-proprietary names (INNs) are assigned to pharmaceutical substances by the World Health Organisation (WHO), so that each substance can be recognised by a unique name. These names are needed for the clear identification, safe prescription and dispensing of medicines, and for communication and exchange of information among health professionals. INNs can be used freely because they are in the public domain. Examples of INNs are </a:t>
            </a:r>
            <a:r>
              <a:rPr lang="en-IE" sz="1800" dirty="0" err="1">
                <a:effectLst/>
                <a:latin typeface="Arial" panose="020B0604020202020204" pitchFamily="34" charset="0"/>
                <a:ea typeface="Garamond" panose="02020404030301010803" pitchFamily="18" charset="0"/>
                <a:cs typeface="Garamond" panose="02020404030301010803" pitchFamily="18" charset="0"/>
              </a:rPr>
              <a:t>alfacalcido</a:t>
            </a:r>
            <a:r>
              <a:rPr lang="en-IE" sz="1800" dirty="0">
                <a:effectLst/>
                <a:latin typeface="Arial" panose="020B0604020202020204" pitchFamily="34" charset="0"/>
                <a:ea typeface="Garamond" panose="02020404030301010803" pitchFamily="18" charset="0"/>
                <a:cs typeface="Garamond" panose="02020404030301010803" pitchFamily="18" charset="0"/>
              </a:rPr>
              <a:t>, calcifediol, calcipotriol.</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0" algn="just">
              <a:lnSpc>
                <a:spcPct val="115000"/>
              </a:lnSpc>
              <a:spcBef>
                <a:spcPts val="0"/>
              </a:spcBef>
              <a:spcAft>
                <a:spcPts val="0"/>
              </a:spcAft>
            </a:pPr>
            <a:r>
              <a:rPr lang="en-IE" sz="1800" dirty="0">
                <a:effectLst/>
                <a:latin typeface="Arial" panose="020B0604020202020204" pitchFamily="34" charset="0"/>
                <a:ea typeface="Garamond" panose="02020404030301010803" pitchFamily="18" charset="0"/>
                <a:cs typeface="Garamond" panose="02020404030301010803" pitchFamily="18" charset="0"/>
              </a:rPr>
              <a:t>Stems define the pharmacologically related group to which the INN belongs. An example of a stem is ‘</a:t>
            </a:r>
            <a:r>
              <a:rPr lang="en-IE" sz="1800" dirty="0" err="1">
                <a:effectLst/>
                <a:latin typeface="Arial" panose="020B0604020202020204" pitchFamily="34" charset="0"/>
                <a:ea typeface="Garamond" panose="02020404030301010803" pitchFamily="18" charset="0"/>
                <a:cs typeface="Garamond" panose="02020404030301010803" pitchFamily="18" charset="0"/>
              </a:rPr>
              <a:t>calci</a:t>
            </a:r>
            <a:r>
              <a:rPr lang="en-IE" sz="1800" dirty="0">
                <a:effectLst/>
                <a:latin typeface="Arial" panose="020B0604020202020204" pitchFamily="34" charset="0"/>
                <a:ea typeface="Garamond" panose="02020404030301010803" pitchFamily="18" charset="0"/>
                <a:cs typeface="Garamond" panose="02020404030301010803" pitchFamily="18" charset="0"/>
              </a:rPr>
              <a: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lgn="just">
              <a:buFontTx/>
              <a:buNone/>
            </a:pPr>
            <a:endParaRPr lang="en-IE" sz="1800" b="0" i="0" u="none" strike="noStrike" kern="1200" baseline="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E714054D-B8E2-4504-9D13-6B1712EEE6F5}" type="slidenum">
              <a:rPr lang="en-IE" smtClean="0"/>
              <a:t>14</a:t>
            </a:fld>
            <a:endParaRPr lang="en-IE"/>
          </a:p>
        </p:txBody>
      </p:sp>
    </p:spTree>
    <p:extLst>
      <p:ext uri="{BB962C8B-B14F-4D97-AF65-F5344CB8AC3E}">
        <p14:creationId xmlns:p14="http://schemas.microsoft.com/office/powerpoint/2010/main" val="949386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3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317750" y="1131044"/>
            <a:ext cx="8331200" cy="3165757"/>
          </a:xfrm>
          <a:prstGeom prst="rect">
            <a:avLst/>
          </a:prstGeom>
        </p:spPr>
        <p:txBody>
          <a:bodyPr/>
          <a:lstStyle>
            <a:lvl1pPr marL="0" marR="0" indent="0" algn="just" defTabSz="457200" rtl="0" eaLnBrk="1" fontAlgn="auto" latinLnBrk="0" hangingPunct="1">
              <a:lnSpc>
                <a:spcPct val="100000"/>
              </a:lnSpc>
              <a:spcBef>
                <a:spcPct val="20000"/>
              </a:spcBef>
              <a:spcAft>
                <a:spcPts val="0"/>
              </a:spcAft>
              <a:buClrTx/>
              <a:buSzTx/>
              <a:buFont typeface="Arial"/>
              <a:buNone/>
              <a:tabLst/>
              <a:defRPr sz="1800">
                <a:solidFill>
                  <a:schemeClr val="tx1">
                    <a:lumMod val="85000"/>
                    <a:lumOff val="1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ITEM </a:t>
            </a:r>
            <a:r>
              <a:rPr lang="mr-IN" dirty="0"/>
              <a:t>–</a:t>
            </a:r>
            <a:r>
              <a:rPr lang="en-US" dirty="0"/>
              <a:t> 1</a:t>
            </a:r>
          </a:p>
          <a:p>
            <a:endParaRPr lang="en-US" dirty="0"/>
          </a:p>
          <a:p>
            <a:r>
              <a:rPr lang="en-US" dirty="0"/>
              <a:t>ITEM - 1</a:t>
            </a:r>
          </a:p>
          <a:p>
            <a:endParaRPr lang="en-US" dirty="0"/>
          </a:p>
          <a:p>
            <a:r>
              <a:rPr lang="en-US" dirty="0"/>
              <a:t>ITEM - 1</a:t>
            </a:r>
          </a:p>
          <a:p>
            <a:endParaRPr lang="en-US" dirty="0"/>
          </a:p>
          <a:p>
            <a:r>
              <a:rPr lang="en-US" dirty="0"/>
              <a:t>ITEM - 1</a:t>
            </a:r>
          </a:p>
          <a:p>
            <a:endParaRPr lang="en-US" dirty="0"/>
          </a:p>
          <a:p>
            <a:r>
              <a:rPr lang="en-US" dirty="0"/>
              <a:t>ITEM - 1</a:t>
            </a:r>
          </a:p>
          <a:p>
            <a:endParaRPr lang="en-US" dirty="0"/>
          </a:p>
        </p:txBody>
      </p:sp>
      <p:cxnSp>
        <p:nvCxnSpPr>
          <p:cNvPr id="11" name="Straight Connector 10"/>
          <p:cNvCxnSpPr/>
          <p:nvPr userDrawn="1"/>
        </p:nvCxnSpPr>
        <p:spPr>
          <a:xfrm>
            <a:off x="413000" y="902722"/>
            <a:ext cx="8159750" cy="0"/>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FD16A4B-9ABC-40CE-B9F2-D02614BE404B}"/>
              </a:ext>
            </a:extLst>
          </p:cNvPr>
          <p:cNvPicPr>
            <a:picLocks noChangeAspect="1"/>
          </p:cNvPicPr>
          <p:nvPr userDrawn="1"/>
        </p:nvPicPr>
        <p:blipFill>
          <a:blip r:embed="rId3"/>
          <a:stretch>
            <a:fillRect/>
          </a:stretch>
        </p:blipFill>
        <p:spPr>
          <a:xfrm>
            <a:off x="7900988" y="0"/>
            <a:ext cx="1235868" cy="874056"/>
          </a:xfrm>
          <a:prstGeom prst="rect">
            <a:avLst/>
          </a:prstGeom>
        </p:spPr>
      </p:pic>
      <p:sp>
        <p:nvSpPr>
          <p:cNvPr id="2" name="Rectangle 1">
            <a:extLst>
              <a:ext uri="{FF2B5EF4-FFF2-40B4-BE49-F238E27FC236}">
                <a16:creationId xmlns:a16="http://schemas.microsoft.com/office/drawing/2014/main" id="{95483ED4-9CA1-429B-9870-C85FC63D53D8}"/>
              </a:ext>
            </a:extLst>
          </p:cNvPr>
          <p:cNvSpPr/>
          <p:nvPr userDrawn="1"/>
        </p:nvSpPr>
        <p:spPr>
          <a:xfrm>
            <a:off x="142875" y="128588"/>
            <a:ext cx="1650206" cy="745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351087" y="405582"/>
            <a:ext cx="7628482" cy="319880"/>
          </a:xfrm>
          <a:prstGeom prst="rect">
            <a:avLst/>
          </a:prstGeom>
          <a:noFill/>
        </p:spPr>
        <p:txBody>
          <a:bodyPr anchor="ctr"/>
          <a:lstStyle>
            <a:lvl1pPr algn="l">
              <a:defRPr sz="2000" b="0" baseline="0">
                <a:solidFill>
                  <a:srgbClr val="0194BF"/>
                </a:solidFill>
                <a:latin typeface="Arial"/>
                <a:cs typeface="Arial"/>
              </a:defRPr>
            </a:lvl1pPr>
          </a:lstStyle>
          <a:p>
            <a:r>
              <a:rPr lang="en-US" dirty="0"/>
              <a:t>INDEX</a:t>
            </a:r>
          </a:p>
        </p:txBody>
      </p:sp>
    </p:spTree>
    <p:extLst>
      <p:ext uri="{BB962C8B-B14F-4D97-AF65-F5344CB8AC3E}">
        <p14:creationId xmlns:p14="http://schemas.microsoft.com/office/powerpoint/2010/main" val="109262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INGLE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97750" y="1342699"/>
            <a:ext cx="8331200" cy="1314450"/>
          </a:xfrm>
          <a:prstGeom prst="rect">
            <a:avLst/>
          </a:prstGeom>
        </p:spPr>
        <p:txBody>
          <a:bodyPr/>
          <a:lstStyle>
            <a:lvl1pPr marL="0" indent="0" algn="just">
              <a:buNone/>
              <a:defRPr sz="1800">
                <a:solidFill>
                  <a:schemeClr val="tx1">
                    <a:lumMod val="85000"/>
                    <a:lumOff val="1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p>
        </p:txBody>
      </p:sp>
      <p:pic>
        <p:nvPicPr>
          <p:cNvPr id="4" name="Picture 3">
            <a:extLst>
              <a:ext uri="{FF2B5EF4-FFF2-40B4-BE49-F238E27FC236}">
                <a16:creationId xmlns:a16="http://schemas.microsoft.com/office/drawing/2014/main" id="{7E125032-647E-431D-AF85-092A1C4919F7}"/>
              </a:ext>
            </a:extLst>
          </p:cNvPr>
          <p:cNvPicPr>
            <a:picLocks noChangeAspect="1"/>
          </p:cNvPicPr>
          <p:nvPr userDrawn="1"/>
        </p:nvPicPr>
        <p:blipFill>
          <a:blip r:embed="rId3"/>
          <a:stretch>
            <a:fillRect/>
          </a:stretch>
        </p:blipFill>
        <p:spPr>
          <a:xfrm>
            <a:off x="7900988" y="0"/>
            <a:ext cx="1235868" cy="874056"/>
          </a:xfrm>
          <a:prstGeom prst="rect">
            <a:avLst/>
          </a:prstGeom>
        </p:spPr>
      </p:pic>
      <p:sp>
        <p:nvSpPr>
          <p:cNvPr id="5" name="Rectangle 4">
            <a:extLst>
              <a:ext uri="{FF2B5EF4-FFF2-40B4-BE49-F238E27FC236}">
                <a16:creationId xmlns:a16="http://schemas.microsoft.com/office/drawing/2014/main" id="{A90A7558-DF28-48DD-804F-35FC6F95B571}"/>
              </a:ext>
            </a:extLst>
          </p:cNvPr>
          <p:cNvSpPr/>
          <p:nvPr userDrawn="1"/>
        </p:nvSpPr>
        <p:spPr>
          <a:xfrm>
            <a:off x="142875" y="128588"/>
            <a:ext cx="1650206" cy="745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97750" y="491796"/>
            <a:ext cx="7503238" cy="319880"/>
          </a:xfrm>
          <a:prstGeom prst="rect">
            <a:avLst/>
          </a:prstGeom>
          <a:solidFill>
            <a:srgbClr val="0194BF"/>
          </a:solidFill>
        </p:spPr>
        <p:txBody>
          <a:bodyPr anchor="ctr"/>
          <a:lstStyle>
            <a:lvl1pPr algn="l">
              <a:defRPr sz="2000" b="1" baseline="0">
                <a:solidFill>
                  <a:schemeClr val="bg1"/>
                </a:solidFill>
                <a:latin typeface="Arial"/>
                <a:cs typeface="Arial"/>
              </a:defRPr>
            </a:lvl1pPr>
          </a:lstStyle>
          <a:p>
            <a:r>
              <a:rPr lang="en-US" dirty="0"/>
              <a:t>ITEM - 1</a:t>
            </a:r>
          </a:p>
        </p:txBody>
      </p:sp>
    </p:spTree>
    <p:extLst>
      <p:ext uri="{BB962C8B-B14F-4D97-AF65-F5344CB8AC3E}">
        <p14:creationId xmlns:p14="http://schemas.microsoft.com/office/powerpoint/2010/main" val="152753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EVEL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50" y="1370151"/>
            <a:ext cx="8388350" cy="3394472"/>
          </a:xfrm>
          <a:prstGeom prst="rect">
            <a:avLst/>
          </a:prstGeom>
        </p:spPr>
        <p:txBody>
          <a:bodyPr/>
          <a:lstStyle>
            <a:lvl1pPr marL="177800" indent="-177800">
              <a:lnSpc>
                <a:spcPct val="120000"/>
              </a:lnSpc>
              <a:defRPr sz="1600" b="1">
                <a:solidFill>
                  <a:srgbClr val="262626"/>
                </a:solidFill>
                <a:latin typeface="Arial"/>
                <a:cs typeface="Arial"/>
              </a:defRPr>
            </a:lvl1pPr>
            <a:lvl2pPr marL="628650" indent="-171450">
              <a:lnSpc>
                <a:spcPct val="120000"/>
              </a:lnSpc>
              <a:defRPr sz="1500">
                <a:solidFill>
                  <a:srgbClr val="262626"/>
                </a:solidFill>
                <a:latin typeface="Arial"/>
                <a:cs typeface="Arial"/>
              </a:defRPr>
            </a:lvl2pPr>
            <a:lvl3pPr>
              <a:lnSpc>
                <a:spcPct val="120000"/>
              </a:lnSpc>
              <a:defRPr>
                <a:solidFill>
                  <a:srgbClr val="262626"/>
                </a:solidFill>
                <a:latin typeface="Arial"/>
                <a:cs typeface="Arial"/>
              </a:defRPr>
            </a:lvl3pPr>
            <a:lvl4pPr>
              <a:lnSpc>
                <a:spcPct val="120000"/>
              </a:lnSpc>
              <a:defRPr>
                <a:solidFill>
                  <a:srgbClr val="262626"/>
                </a:solidFill>
                <a:latin typeface="Arial"/>
                <a:cs typeface="Arial"/>
              </a:defRPr>
            </a:lvl4pPr>
            <a:lvl5pPr>
              <a:lnSpc>
                <a:spcPct val="120000"/>
              </a:lnSpc>
              <a:defRPr>
                <a:solidFill>
                  <a:srgbClr val="262626"/>
                </a:solidFill>
                <a:latin typeface="Arial"/>
                <a:cs typeface="Arial"/>
              </a:defRPr>
            </a:lvl5pPr>
          </a:lstStyle>
          <a:p>
            <a:pPr lvl="0"/>
            <a:r>
              <a:rPr lang="en-US" dirty="0"/>
              <a:t>Click to edit Master text styles</a:t>
            </a:r>
          </a:p>
          <a:p>
            <a:pPr lvl="1"/>
            <a:r>
              <a:rPr lang="en-US" dirty="0"/>
              <a:t>Second level</a:t>
            </a:r>
          </a:p>
        </p:txBody>
      </p:sp>
      <p:sp>
        <p:nvSpPr>
          <p:cNvPr id="7" name="Title 1"/>
          <p:cNvSpPr>
            <a:spLocks noGrp="1"/>
          </p:cNvSpPr>
          <p:nvPr>
            <p:ph type="ctrTitle" hasCustomPrompt="1"/>
          </p:nvPr>
        </p:nvSpPr>
        <p:spPr>
          <a:xfrm>
            <a:off x="402750" y="942321"/>
            <a:ext cx="8255000" cy="319880"/>
          </a:xfrm>
          <a:prstGeom prst="rect">
            <a:avLst/>
          </a:prstGeom>
          <a:solidFill>
            <a:srgbClr val="0194BF"/>
          </a:solidFill>
          <a:ln>
            <a:noFill/>
          </a:ln>
        </p:spPr>
        <p:txBody>
          <a:bodyPr anchor="ctr"/>
          <a:lstStyle>
            <a:lvl1pPr algn="l">
              <a:defRPr sz="1500" b="1" baseline="0">
                <a:solidFill>
                  <a:schemeClr val="bg1"/>
                </a:solidFill>
                <a:latin typeface="Arial"/>
                <a:cs typeface="Arial"/>
              </a:defRPr>
            </a:lvl1pPr>
          </a:lstStyle>
          <a:p>
            <a:r>
              <a:rPr lang="en-US" dirty="0"/>
              <a:t>ITEM - 1</a:t>
            </a:r>
          </a:p>
        </p:txBody>
      </p:sp>
      <p:sp>
        <p:nvSpPr>
          <p:cNvPr id="9" name="Title 1"/>
          <p:cNvSpPr txBox="1">
            <a:spLocks/>
          </p:cNvSpPr>
          <p:nvPr userDrawn="1"/>
        </p:nvSpPr>
        <p:spPr>
          <a:xfrm>
            <a:off x="971550" y="430350"/>
            <a:ext cx="7772400" cy="1620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00" dirty="0">
                <a:solidFill>
                  <a:srgbClr val="404040"/>
                </a:solidFill>
                <a:latin typeface="Arial"/>
                <a:cs typeface="Arial"/>
              </a:rPr>
              <a:t>TITLE SLIDE</a:t>
            </a:r>
          </a:p>
        </p:txBody>
      </p:sp>
    </p:spTree>
    <p:extLst>
      <p:ext uri="{BB962C8B-B14F-4D97-AF65-F5344CB8AC3E}">
        <p14:creationId xmlns:p14="http://schemas.microsoft.com/office/powerpoint/2010/main" val="346546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73450" y="1365151"/>
            <a:ext cx="3882008" cy="3394472"/>
          </a:xfrm>
          <a:prstGeom prst="rect">
            <a:avLst/>
          </a:prstGeom>
        </p:spPr>
        <p:txBody>
          <a:bodyPr/>
          <a:lstStyle>
            <a:lvl1pPr marL="177800" indent="-177800">
              <a:lnSpc>
                <a:spcPct val="120000"/>
              </a:lnSpc>
              <a:defRPr sz="1600" b="1">
                <a:solidFill>
                  <a:srgbClr val="262626"/>
                </a:solidFill>
                <a:latin typeface="Arial"/>
                <a:cs typeface="Arial"/>
              </a:defRPr>
            </a:lvl1pPr>
            <a:lvl2pPr marL="628650" indent="-171450">
              <a:lnSpc>
                <a:spcPct val="120000"/>
              </a:lnSpc>
              <a:defRPr sz="1500">
                <a:solidFill>
                  <a:srgbClr val="262626"/>
                </a:solidFill>
                <a:latin typeface="Arial"/>
                <a:cs typeface="Arial"/>
              </a:defRPr>
            </a:lvl2pPr>
            <a:lvl3pPr>
              <a:lnSpc>
                <a:spcPct val="120000"/>
              </a:lnSpc>
              <a:defRPr>
                <a:solidFill>
                  <a:srgbClr val="262626"/>
                </a:solidFill>
                <a:latin typeface="Arial"/>
                <a:cs typeface="Arial"/>
              </a:defRPr>
            </a:lvl3pPr>
            <a:lvl4pPr>
              <a:lnSpc>
                <a:spcPct val="120000"/>
              </a:lnSpc>
              <a:defRPr>
                <a:solidFill>
                  <a:srgbClr val="262626"/>
                </a:solidFill>
                <a:latin typeface="Arial"/>
                <a:cs typeface="Arial"/>
              </a:defRPr>
            </a:lvl4pPr>
            <a:lvl5pPr>
              <a:lnSpc>
                <a:spcPct val="120000"/>
              </a:lnSpc>
              <a:defRPr>
                <a:solidFill>
                  <a:srgbClr val="262626"/>
                </a:solidFill>
                <a:latin typeface="Arial"/>
                <a:cs typeface="Arial"/>
              </a:defRPr>
            </a:lvl5pPr>
          </a:lstStyle>
          <a:p>
            <a:pPr lvl="0"/>
            <a:r>
              <a:rPr lang="en-US" dirty="0"/>
              <a:t>Click to edit Master text styles</a:t>
            </a:r>
          </a:p>
          <a:p>
            <a:pPr lvl="1"/>
            <a:r>
              <a:rPr lang="en-US" dirty="0"/>
              <a:t>Second level</a:t>
            </a:r>
          </a:p>
        </p:txBody>
      </p:sp>
      <p:sp>
        <p:nvSpPr>
          <p:cNvPr id="8" name="Title 1"/>
          <p:cNvSpPr>
            <a:spLocks noGrp="1"/>
          </p:cNvSpPr>
          <p:nvPr>
            <p:ph type="ctrTitle" hasCustomPrompt="1"/>
          </p:nvPr>
        </p:nvSpPr>
        <p:spPr>
          <a:xfrm>
            <a:off x="382750" y="937321"/>
            <a:ext cx="8255000" cy="319880"/>
          </a:xfrm>
          <a:prstGeom prst="rect">
            <a:avLst/>
          </a:prstGeom>
          <a:solidFill>
            <a:srgbClr val="0194BF"/>
          </a:solidFill>
        </p:spPr>
        <p:txBody>
          <a:bodyPr anchor="ctr"/>
          <a:lstStyle>
            <a:lvl1pPr algn="l">
              <a:defRPr sz="1500" b="1" baseline="0">
                <a:solidFill>
                  <a:schemeClr val="bg1"/>
                </a:solidFill>
                <a:latin typeface="Arial"/>
                <a:cs typeface="Arial"/>
              </a:defRPr>
            </a:lvl1pPr>
          </a:lstStyle>
          <a:p>
            <a:r>
              <a:rPr lang="en-US" dirty="0"/>
              <a:t>ITEM - 1</a:t>
            </a:r>
          </a:p>
        </p:txBody>
      </p:sp>
      <p:sp>
        <p:nvSpPr>
          <p:cNvPr id="9" name="Title 1"/>
          <p:cNvSpPr txBox="1">
            <a:spLocks/>
          </p:cNvSpPr>
          <p:nvPr userDrawn="1"/>
        </p:nvSpPr>
        <p:spPr>
          <a:xfrm>
            <a:off x="971550" y="291653"/>
            <a:ext cx="7772400" cy="1620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00" dirty="0">
                <a:solidFill>
                  <a:srgbClr val="404040"/>
                </a:solidFill>
                <a:latin typeface="Arial"/>
                <a:cs typeface="Arial"/>
              </a:rPr>
              <a:t>TITLE SLIDE</a:t>
            </a:r>
          </a:p>
        </p:txBody>
      </p:sp>
      <p:sp>
        <p:nvSpPr>
          <p:cNvPr id="10" name="Content Placeholder 2"/>
          <p:cNvSpPr>
            <a:spLocks noGrp="1"/>
          </p:cNvSpPr>
          <p:nvPr>
            <p:ph idx="10"/>
          </p:nvPr>
        </p:nvSpPr>
        <p:spPr>
          <a:xfrm>
            <a:off x="4741692" y="1365151"/>
            <a:ext cx="3882008" cy="3394472"/>
          </a:xfrm>
          <a:prstGeom prst="rect">
            <a:avLst/>
          </a:prstGeom>
        </p:spPr>
        <p:txBody>
          <a:bodyPr/>
          <a:lstStyle>
            <a:lvl1pPr marL="177800" indent="-177800">
              <a:lnSpc>
                <a:spcPct val="120000"/>
              </a:lnSpc>
              <a:defRPr sz="1600" b="1">
                <a:solidFill>
                  <a:srgbClr val="262626"/>
                </a:solidFill>
                <a:latin typeface="Arial"/>
                <a:cs typeface="Arial"/>
              </a:defRPr>
            </a:lvl1pPr>
            <a:lvl2pPr marL="628650" indent="-171450">
              <a:lnSpc>
                <a:spcPct val="120000"/>
              </a:lnSpc>
              <a:defRPr sz="1500">
                <a:solidFill>
                  <a:srgbClr val="262626"/>
                </a:solidFill>
                <a:latin typeface="Arial"/>
                <a:cs typeface="Arial"/>
              </a:defRPr>
            </a:lvl2pPr>
            <a:lvl3pPr>
              <a:lnSpc>
                <a:spcPct val="120000"/>
              </a:lnSpc>
              <a:defRPr>
                <a:solidFill>
                  <a:srgbClr val="262626"/>
                </a:solidFill>
                <a:latin typeface="Arial"/>
                <a:cs typeface="Arial"/>
              </a:defRPr>
            </a:lvl3pPr>
            <a:lvl4pPr>
              <a:lnSpc>
                <a:spcPct val="120000"/>
              </a:lnSpc>
              <a:defRPr>
                <a:solidFill>
                  <a:srgbClr val="262626"/>
                </a:solidFill>
                <a:latin typeface="Arial"/>
                <a:cs typeface="Arial"/>
              </a:defRPr>
            </a:lvl4pPr>
            <a:lvl5pPr>
              <a:lnSpc>
                <a:spcPct val="120000"/>
              </a:lnSpc>
              <a:defRPr>
                <a:solidFill>
                  <a:srgbClr val="262626"/>
                </a:solidFill>
                <a:latin typeface="Arial"/>
                <a:cs typeface="Aria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3403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PAGE IPKEY">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4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60600B5-A75E-44EF-8FB8-2BE108060FF2}" type="slidenum">
              <a:rPr lang="en-IE"/>
              <a:pPr/>
              <a:t>‹#›</a:t>
            </a:fld>
            <a:endParaRPr lang="en-IE"/>
          </a:p>
        </p:txBody>
      </p:sp>
    </p:spTree>
    <p:extLst>
      <p:ext uri="{BB962C8B-B14F-4D97-AF65-F5344CB8AC3E}">
        <p14:creationId xmlns:p14="http://schemas.microsoft.com/office/powerpoint/2010/main" val="197243619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044509"/>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49" r:id="rId3"/>
    <p:sldLayoutId id="2147483650" r:id="rId4"/>
    <p:sldLayoutId id="2147483651" r:id="rId5"/>
    <p:sldLayoutId id="2147483653"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0.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1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euipo.europa.eu/tunnel-web/secure/webdav/guest/document_library/contentPdfs/news/common_practice_11/Sound%20mark%2043.mp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uipo.europa.eu/tunnel-web/secure/webdav/guest/document_library/contentPdfs/news/common_practice_11/Motion%20mark%2036.mp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hyperlink" Target="https://euipo.europa.eu/tunnel-web/secure/webdav/guest/document_library/contentPdfs/news/common_practice_11/Multimedia%20mark%2027.mp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47C70-63A5-46E1-8A7E-2D5C5DD7D0B1}"/>
              </a:ext>
            </a:extLst>
          </p:cNvPr>
          <p:cNvSpPr txBox="1"/>
          <p:nvPr/>
        </p:nvSpPr>
        <p:spPr>
          <a:xfrm>
            <a:off x="4572000" y="2341672"/>
            <a:ext cx="4450619" cy="276999"/>
          </a:xfrm>
          <a:prstGeom prst="rect">
            <a:avLst/>
          </a:prstGeom>
          <a:noFill/>
        </p:spPr>
        <p:txBody>
          <a:bodyPr wrap="square" rtlCol="0">
            <a:spAutoFit/>
          </a:bodyPr>
          <a:lstStyle/>
          <a:p>
            <a:r>
              <a:rPr lang="en-US" sz="1200" spc="-40" dirty="0">
                <a:solidFill>
                  <a:srgbClr val="797979"/>
                </a:solidFill>
                <a:latin typeface="Arial"/>
                <a:cs typeface="Arial"/>
              </a:rPr>
              <a:t>Sophio MUJIRI |  5 September 2023</a:t>
            </a:r>
          </a:p>
        </p:txBody>
      </p:sp>
      <p:sp>
        <p:nvSpPr>
          <p:cNvPr id="6" name="Title 1">
            <a:extLst>
              <a:ext uri="{FF2B5EF4-FFF2-40B4-BE49-F238E27FC236}">
                <a16:creationId xmlns:a16="http://schemas.microsoft.com/office/drawing/2014/main" id="{B1EEE6BB-5A26-4F5B-A118-B93FB57C5A99}"/>
              </a:ext>
            </a:extLst>
          </p:cNvPr>
          <p:cNvSpPr txBox="1">
            <a:spLocks/>
          </p:cNvSpPr>
          <p:nvPr/>
        </p:nvSpPr>
        <p:spPr>
          <a:xfrm>
            <a:off x="3975315" y="1038042"/>
            <a:ext cx="4581795" cy="1232147"/>
          </a:xfrm>
          <a:prstGeom prst="rect">
            <a:avLst/>
          </a:prstGeom>
          <a:noFill/>
        </p:spPr>
        <p:txBody>
          <a:bodyPr vert="horz" anchor="t"/>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500" b="1" spc="-40" dirty="0">
                <a:solidFill>
                  <a:srgbClr val="0194BF"/>
                </a:solidFill>
                <a:latin typeface="Arial"/>
                <a:ea typeface="+mn-ea"/>
                <a:cs typeface="Arial"/>
              </a:rPr>
              <a:t>Manual on Descriptiveness of Marks</a:t>
            </a:r>
          </a:p>
        </p:txBody>
      </p:sp>
    </p:spTree>
    <p:extLst>
      <p:ext uri="{BB962C8B-B14F-4D97-AF65-F5344CB8AC3E}">
        <p14:creationId xmlns:p14="http://schemas.microsoft.com/office/powerpoint/2010/main" val="54511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ultiplication Sign 18">
            <a:extLst>
              <a:ext uri="{FF2B5EF4-FFF2-40B4-BE49-F238E27FC236}">
                <a16:creationId xmlns:a16="http://schemas.microsoft.com/office/drawing/2014/main" id="{4D6CC883-3B53-4F1D-8374-9E17D5148B55}"/>
              </a:ext>
            </a:extLst>
          </p:cNvPr>
          <p:cNvSpPr/>
          <p:nvPr/>
        </p:nvSpPr>
        <p:spPr>
          <a:xfrm>
            <a:off x="4463440" y="1280666"/>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grpSp>
        <p:nvGrpSpPr>
          <p:cNvPr id="66" name="Group 65">
            <a:extLst>
              <a:ext uri="{FF2B5EF4-FFF2-40B4-BE49-F238E27FC236}">
                <a16:creationId xmlns:a16="http://schemas.microsoft.com/office/drawing/2014/main" id="{073AB7C8-DFA8-4D64-897B-FDB4D69C44DB}"/>
              </a:ext>
            </a:extLst>
          </p:cNvPr>
          <p:cNvGrpSpPr/>
          <p:nvPr/>
        </p:nvGrpSpPr>
        <p:grpSpPr>
          <a:xfrm>
            <a:off x="571247" y="2211030"/>
            <a:ext cx="1229359" cy="1124083"/>
            <a:chOff x="836778" y="5135381"/>
            <a:chExt cx="1229359" cy="1124083"/>
          </a:xfrm>
        </p:grpSpPr>
        <p:sp>
          <p:nvSpPr>
            <p:cNvPr id="67" name="Oval 66">
              <a:extLst>
                <a:ext uri="{FF2B5EF4-FFF2-40B4-BE49-F238E27FC236}">
                  <a16:creationId xmlns:a16="http://schemas.microsoft.com/office/drawing/2014/main" id="{FEA932E9-AF59-4008-9AC9-381D9412DEC4}"/>
                </a:ext>
              </a:extLst>
            </p:cNvPr>
            <p:cNvSpPr/>
            <p:nvPr/>
          </p:nvSpPr>
          <p:spPr>
            <a:xfrm>
              <a:off x="836778" y="5135381"/>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4">
              <a:extLst>
                <a:ext uri="{FF2B5EF4-FFF2-40B4-BE49-F238E27FC236}">
                  <a16:creationId xmlns:a16="http://schemas.microsoft.com/office/drawing/2014/main" id="{2781FC2A-4955-4C97-B8A5-C9CD5A0CC522}"/>
                </a:ext>
              </a:extLst>
            </p:cNvPr>
            <p:cNvSpPr txBox="1"/>
            <p:nvPr/>
          </p:nvSpPr>
          <p:spPr>
            <a:xfrm>
              <a:off x="836778" y="5184710"/>
              <a:ext cx="1229359" cy="995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kern="1200" dirty="0"/>
                <a:t>Abbreviation</a:t>
              </a:r>
            </a:p>
            <a:p>
              <a:pPr marL="0" lvl="0" indent="0" algn="ctr" defTabSz="488950">
                <a:lnSpc>
                  <a:spcPct val="90000"/>
                </a:lnSpc>
                <a:spcBef>
                  <a:spcPct val="0"/>
                </a:spcBef>
                <a:spcAft>
                  <a:spcPct val="35000"/>
                </a:spcAft>
                <a:buNone/>
              </a:pPr>
              <a:r>
                <a:rPr lang="en-GB" sz="1600" b="1" dirty="0"/>
                <a:t>Acronyms</a:t>
              </a:r>
              <a:endParaRPr lang="en-GB" sz="1600" b="1" kern="1200" dirty="0"/>
            </a:p>
          </p:txBody>
        </p:sp>
      </p:grpSp>
      <p:grpSp>
        <p:nvGrpSpPr>
          <p:cNvPr id="72" name="Group 71">
            <a:extLst>
              <a:ext uri="{FF2B5EF4-FFF2-40B4-BE49-F238E27FC236}">
                <a16:creationId xmlns:a16="http://schemas.microsoft.com/office/drawing/2014/main" id="{5BA3B8B9-BC58-4023-829E-F7F7E471CF3D}"/>
              </a:ext>
            </a:extLst>
          </p:cNvPr>
          <p:cNvGrpSpPr/>
          <p:nvPr/>
        </p:nvGrpSpPr>
        <p:grpSpPr>
          <a:xfrm>
            <a:off x="573713" y="965455"/>
            <a:ext cx="1391098" cy="1222586"/>
            <a:chOff x="1193785" y="859576"/>
            <a:chExt cx="1262005" cy="1124083"/>
          </a:xfrm>
        </p:grpSpPr>
        <p:sp>
          <p:nvSpPr>
            <p:cNvPr id="73" name="Oval 72">
              <a:extLst>
                <a:ext uri="{FF2B5EF4-FFF2-40B4-BE49-F238E27FC236}">
                  <a16:creationId xmlns:a16="http://schemas.microsoft.com/office/drawing/2014/main" id="{C3EA27BF-27D4-4585-B28A-27ED2AF4ADC1}"/>
                </a:ext>
              </a:extLst>
            </p:cNvPr>
            <p:cNvSpPr/>
            <p:nvPr/>
          </p:nvSpPr>
          <p:spPr>
            <a:xfrm>
              <a:off x="1193785" y="859576"/>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4">
              <a:extLst>
                <a:ext uri="{FF2B5EF4-FFF2-40B4-BE49-F238E27FC236}">
                  <a16:creationId xmlns:a16="http://schemas.microsoft.com/office/drawing/2014/main" id="{9ED9F4F5-92BC-4C56-8707-CDCC64256D7D}"/>
                </a:ext>
              </a:extLst>
            </p:cNvPr>
            <p:cNvSpPr txBox="1"/>
            <p:nvPr/>
          </p:nvSpPr>
          <p:spPr>
            <a:xfrm>
              <a:off x="1193785" y="941894"/>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b="1" kern="1200" dirty="0"/>
                <a:t>Misspellings</a:t>
              </a:r>
              <a:endParaRPr lang="en-GB" sz="1100" b="1" kern="1200" dirty="0"/>
            </a:p>
          </p:txBody>
        </p:sp>
      </p:grpSp>
      <p:sp>
        <p:nvSpPr>
          <p:cNvPr id="76" name="TextBox 75">
            <a:extLst>
              <a:ext uri="{FF2B5EF4-FFF2-40B4-BE49-F238E27FC236}">
                <a16:creationId xmlns:a16="http://schemas.microsoft.com/office/drawing/2014/main" id="{BB81A4A1-26BF-461C-B167-7BEB4E7C83F7}"/>
              </a:ext>
            </a:extLst>
          </p:cNvPr>
          <p:cNvSpPr txBox="1"/>
          <p:nvPr/>
        </p:nvSpPr>
        <p:spPr>
          <a:xfrm>
            <a:off x="2366744" y="1101546"/>
            <a:ext cx="3018329" cy="707886"/>
          </a:xfrm>
          <a:prstGeom prst="rect">
            <a:avLst/>
          </a:prstGeom>
          <a:noFill/>
        </p:spPr>
        <p:txBody>
          <a:bodyPr wrap="square" rtlCol="0">
            <a:spAutoFit/>
          </a:bodyPr>
          <a:lstStyle/>
          <a:p>
            <a:r>
              <a:rPr lang="es-ES" sz="2000" dirty="0" err="1">
                <a:solidFill>
                  <a:srgbClr val="0194BF"/>
                </a:solidFill>
                <a:latin typeface="Arial"/>
                <a:ea typeface="+mj-ea"/>
                <a:cs typeface="Arial"/>
              </a:rPr>
              <a:t>Xtra</a:t>
            </a:r>
            <a:r>
              <a:rPr lang="es-ES" sz="2000" dirty="0">
                <a:solidFill>
                  <a:srgbClr val="0194BF"/>
                </a:solidFill>
                <a:latin typeface="Arial"/>
                <a:ea typeface="+mj-ea"/>
                <a:cs typeface="Arial"/>
              </a:rPr>
              <a:t> </a:t>
            </a:r>
            <a:r>
              <a:rPr lang="es-ES" sz="1400" dirty="0">
                <a:solidFill>
                  <a:srgbClr val="0194BF"/>
                </a:solidFill>
                <a:latin typeface="Arial"/>
                <a:ea typeface="+mj-ea"/>
                <a:cs typeface="Arial"/>
              </a:rPr>
              <a:t>N/A: CU</a:t>
            </a:r>
          </a:p>
          <a:p>
            <a:r>
              <a:rPr lang="es-ES" sz="2000" dirty="0" err="1">
                <a:solidFill>
                  <a:srgbClr val="0194BF"/>
                </a:solidFill>
                <a:latin typeface="Arial"/>
                <a:ea typeface="+mj-ea"/>
                <a:cs typeface="Arial"/>
              </a:rPr>
              <a:t>Rely-able</a:t>
            </a:r>
            <a:endParaRPr lang="es-ES" sz="2000" dirty="0">
              <a:solidFill>
                <a:srgbClr val="0194BF"/>
              </a:solidFill>
              <a:latin typeface="Arial"/>
              <a:ea typeface="+mj-ea"/>
              <a:cs typeface="Arial"/>
            </a:endParaRPr>
          </a:p>
        </p:txBody>
      </p:sp>
      <p:sp>
        <p:nvSpPr>
          <p:cNvPr id="78" name="TextBox 77">
            <a:extLst>
              <a:ext uri="{FF2B5EF4-FFF2-40B4-BE49-F238E27FC236}">
                <a16:creationId xmlns:a16="http://schemas.microsoft.com/office/drawing/2014/main" id="{3C9DC2FC-2CA5-4DBA-A06D-47944033D906}"/>
              </a:ext>
            </a:extLst>
          </p:cNvPr>
          <p:cNvSpPr txBox="1"/>
          <p:nvPr/>
        </p:nvSpPr>
        <p:spPr>
          <a:xfrm>
            <a:off x="4260511" y="3841899"/>
            <a:ext cx="4724994" cy="400110"/>
          </a:xfrm>
          <a:prstGeom prst="rect">
            <a:avLst/>
          </a:prstGeom>
          <a:noFill/>
        </p:spPr>
        <p:txBody>
          <a:bodyPr wrap="square" rtlCol="0">
            <a:spAutoFit/>
          </a:bodyPr>
          <a:lstStyle/>
          <a:p>
            <a:endParaRPr lang="es-ES" sz="2000" dirty="0">
              <a:solidFill>
                <a:srgbClr val="0194BF"/>
              </a:solidFill>
              <a:latin typeface="Arial"/>
              <a:ea typeface="+mj-ea"/>
              <a:cs typeface="Arial"/>
            </a:endParaRPr>
          </a:p>
        </p:txBody>
      </p:sp>
      <p:sp>
        <p:nvSpPr>
          <p:cNvPr id="80" name="TextBox 79">
            <a:extLst>
              <a:ext uri="{FF2B5EF4-FFF2-40B4-BE49-F238E27FC236}">
                <a16:creationId xmlns:a16="http://schemas.microsoft.com/office/drawing/2014/main" id="{EE0C1FC1-FB61-4642-89A2-DFD0AD6FC345}"/>
              </a:ext>
            </a:extLst>
          </p:cNvPr>
          <p:cNvSpPr txBox="1"/>
          <p:nvPr/>
        </p:nvSpPr>
        <p:spPr>
          <a:xfrm>
            <a:off x="2366744" y="2464435"/>
            <a:ext cx="3177794" cy="707886"/>
          </a:xfrm>
          <a:prstGeom prst="rect">
            <a:avLst/>
          </a:prstGeom>
          <a:noFill/>
        </p:spPr>
        <p:txBody>
          <a:bodyPr wrap="square">
            <a:spAutoFit/>
          </a:bodyPr>
          <a:lstStyle/>
          <a:p>
            <a:r>
              <a:rPr lang="es-ES" sz="2000" dirty="0">
                <a:solidFill>
                  <a:srgbClr val="0194BF"/>
                </a:solidFill>
                <a:latin typeface="Arial"/>
                <a:ea typeface="+mj-ea"/>
                <a:cs typeface="Arial"/>
              </a:rPr>
              <a:t>LIMO </a:t>
            </a:r>
            <a:r>
              <a:rPr lang="es-ES" sz="2000" dirty="0" err="1">
                <a:solidFill>
                  <a:srgbClr val="0194BF"/>
                </a:solidFill>
                <a:latin typeface="Arial"/>
                <a:ea typeface="+mj-ea"/>
                <a:cs typeface="Arial"/>
              </a:rPr>
              <a:t>is</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abbreviation</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of</a:t>
            </a:r>
            <a:r>
              <a:rPr lang="es-ES" sz="2000" dirty="0">
                <a:solidFill>
                  <a:srgbClr val="0194BF"/>
                </a:solidFill>
                <a:latin typeface="Arial"/>
                <a:ea typeface="+mj-ea"/>
                <a:cs typeface="Arial"/>
              </a:rPr>
              <a:t> limousine </a:t>
            </a:r>
          </a:p>
        </p:txBody>
      </p:sp>
      <p:sp>
        <p:nvSpPr>
          <p:cNvPr id="81" name="Multiplication Sign 80">
            <a:extLst>
              <a:ext uri="{FF2B5EF4-FFF2-40B4-BE49-F238E27FC236}">
                <a16:creationId xmlns:a16="http://schemas.microsoft.com/office/drawing/2014/main" id="{4173A3CB-F68B-488B-8D73-246B1AA90C02}"/>
              </a:ext>
            </a:extLst>
          </p:cNvPr>
          <p:cNvSpPr/>
          <p:nvPr/>
        </p:nvSpPr>
        <p:spPr>
          <a:xfrm>
            <a:off x="5516167" y="2822676"/>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2" name="TextBox 81">
            <a:extLst>
              <a:ext uri="{FF2B5EF4-FFF2-40B4-BE49-F238E27FC236}">
                <a16:creationId xmlns:a16="http://schemas.microsoft.com/office/drawing/2014/main" id="{340A3D75-4062-404A-947D-0DE88626A2D4}"/>
              </a:ext>
            </a:extLst>
          </p:cNvPr>
          <p:cNvSpPr txBox="1"/>
          <p:nvPr/>
        </p:nvSpPr>
        <p:spPr>
          <a:xfrm>
            <a:off x="2446477" y="3696318"/>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HISTORY for books</a:t>
            </a:r>
            <a:endParaRPr lang="en-IE" sz="2000" dirty="0">
              <a:solidFill>
                <a:srgbClr val="0194BF"/>
              </a:solidFill>
              <a:latin typeface="Arial"/>
              <a:ea typeface="+mj-ea"/>
              <a:cs typeface="Arial"/>
            </a:endParaRPr>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grpSp>
        <p:nvGrpSpPr>
          <p:cNvPr id="2" name="Group 1">
            <a:extLst>
              <a:ext uri="{FF2B5EF4-FFF2-40B4-BE49-F238E27FC236}">
                <a16:creationId xmlns:a16="http://schemas.microsoft.com/office/drawing/2014/main" id="{8BAB8C18-DB77-8FC2-1F6A-8B7D883E9FF4}"/>
              </a:ext>
            </a:extLst>
          </p:cNvPr>
          <p:cNvGrpSpPr/>
          <p:nvPr/>
        </p:nvGrpSpPr>
        <p:grpSpPr>
          <a:xfrm>
            <a:off x="513571" y="3433711"/>
            <a:ext cx="1391098" cy="1222586"/>
            <a:chOff x="1160658" y="970205"/>
            <a:chExt cx="1262005" cy="1124083"/>
          </a:xfrm>
        </p:grpSpPr>
        <p:sp>
          <p:nvSpPr>
            <p:cNvPr id="3" name="Oval 2">
              <a:extLst>
                <a:ext uri="{FF2B5EF4-FFF2-40B4-BE49-F238E27FC236}">
                  <a16:creationId xmlns:a16="http://schemas.microsoft.com/office/drawing/2014/main" id="{076FB454-D957-0FFB-0DBA-FA07479AE3ED}"/>
                </a:ext>
              </a:extLst>
            </p:cNvPr>
            <p:cNvSpPr/>
            <p:nvPr/>
          </p:nvSpPr>
          <p:spPr>
            <a:xfrm>
              <a:off x="1160658" y="970205"/>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62D86DEC-C5AC-0F8D-FFB6-A0E8D00A63A5}"/>
                </a:ext>
              </a:extLst>
            </p:cNvPr>
            <p:cNvSpPr txBox="1"/>
            <p:nvPr/>
          </p:nvSpPr>
          <p:spPr>
            <a:xfrm>
              <a:off x="1160658" y="1081843"/>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kern="1200" dirty="0"/>
                <a:t>Subject </a:t>
              </a:r>
            </a:p>
            <a:p>
              <a:pPr marL="0" lvl="0" indent="0" algn="ctr" defTabSz="488950">
                <a:lnSpc>
                  <a:spcPct val="90000"/>
                </a:lnSpc>
                <a:spcBef>
                  <a:spcPct val="0"/>
                </a:spcBef>
                <a:spcAft>
                  <a:spcPct val="35000"/>
                </a:spcAft>
                <a:buNone/>
              </a:pPr>
              <a:r>
                <a:rPr lang="en-GB" sz="1600" b="1" kern="1200" dirty="0"/>
                <a:t>Matter</a:t>
              </a:r>
            </a:p>
          </p:txBody>
        </p:sp>
      </p:grpSp>
      <p:sp>
        <p:nvSpPr>
          <p:cNvPr id="6" name="Multiplication Sign 5">
            <a:extLst>
              <a:ext uri="{FF2B5EF4-FFF2-40B4-BE49-F238E27FC236}">
                <a16:creationId xmlns:a16="http://schemas.microsoft.com/office/drawing/2014/main" id="{7A3EC7E9-EFBF-95D4-5288-F5CF0BB193FD}"/>
              </a:ext>
            </a:extLst>
          </p:cNvPr>
          <p:cNvSpPr/>
          <p:nvPr/>
        </p:nvSpPr>
        <p:spPr>
          <a:xfrm>
            <a:off x="6024167" y="3696318"/>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BEE64214-D9A1-2DBE-CE1A-1BE6E5D5C305}"/>
              </a:ext>
            </a:extLst>
          </p:cNvPr>
          <p:cNvSpPr txBox="1"/>
          <p:nvPr/>
        </p:nvSpPr>
        <p:spPr>
          <a:xfrm>
            <a:off x="6623008" y="1128927"/>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KN, LC</a:t>
            </a:r>
            <a:endParaRPr lang="en-IE" sz="2000" dirty="0">
              <a:solidFill>
                <a:srgbClr val="0194BF"/>
              </a:solidFill>
              <a:latin typeface="Arial"/>
              <a:ea typeface="+mj-ea"/>
              <a:cs typeface="Arial"/>
            </a:endParaRPr>
          </a:p>
        </p:txBody>
      </p:sp>
      <p:sp>
        <p:nvSpPr>
          <p:cNvPr id="8" name="TextBox 7">
            <a:extLst>
              <a:ext uri="{FF2B5EF4-FFF2-40B4-BE49-F238E27FC236}">
                <a16:creationId xmlns:a16="http://schemas.microsoft.com/office/drawing/2014/main" id="{9FD50971-B52F-098C-444A-716F562A22A1}"/>
              </a:ext>
            </a:extLst>
          </p:cNvPr>
          <p:cNvSpPr txBox="1"/>
          <p:nvPr/>
        </p:nvSpPr>
        <p:spPr>
          <a:xfrm>
            <a:off x="6932063" y="3694966"/>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a:t>
            </a:r>
            <a:endParaRPr lang="en-IE" sz="2000" dirty="0">
              <a:solidFill>
                <a:srgbClr val="0194BF"/>
              </a:solidFill>
              <a:latin typeface="Arial"/>
              <a:ea typeface="+mj-ea"/>
              <a:cs typeface="Arial"/>
            </a:endParaRPr>
          </a:p>
        </p:txBody>
      </p:sp>
      <p:sp>
        <p:nvSpPr>
          <p:cNvPr id="9" name="TextBox 8">
            <a:extLst>
              <a:ext uri="{FF2B5EF4-FFF2-40B4-BE49-F238E27FC236}">
                <a16:creationId xmlns:a16="http://schemas.microsoft.com/office/drawing/2014/main" id="{BC1A3087-0184-6C0B-FFFF-60F3AEC6EC8F}"/>
              </a:ext>
            </a:extLst>
          </p:cNvPr>
          <p:cNvSpPr txBox="1"/>
          <p:nvPr/>
        </p:nvSpPr>
        <p:spPr>
          <a:xfrm>
            <a:off x="5034111" y="1427005"/>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VC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23416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78" grpId="0"/>
      <p:bldP spid="80" grpId="0"/>
      <p:bldP spid="81" grpId="0" animBg="1"/>
      <p:bldP spid="82" grpId="0"/>
      <p:bldP spid="6" grpId="0" animBg="1"/>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ultiplication Sign 18">
            <a:extLst>
              <a:ext uri="{FF2B5EF4-FFF2-40B4-BE49-F238E27FC236}">
                <a16:creationId xmlns:a16="http://schemas.microsoft.com/office/drawing/2014/main" id="{4D6CC883-3B53-4F1D-8374-9E17D5148B55}"/>
              </a:ext>
            </a:extLst>
          </p:cNvPr>
          <p:cNvSpPr/>
          <p:nvPr/>
        </p:nvSpPr>
        <p:spPr>
          <a:xfrm>
            <a:off x="5760486" y="1380740"/>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grpSp>
        <p:nvGrpSpPr>
          <p:cNvPr id="66" name="Group 65">
            <a:extLst>
              <a:ext uri="{FF2B5EF4-FFF2-40B4-BE49-F238E27FC236}">
                <a16:creationId xmlns:a16="http://schemas.microsoft.com/office/drawing/2014/main" id="{073AB7C8-DFA8-4D64-897B-FDB4D69C44DB}"/>
              </a:ext>
            </a:extLst>
          </p:cNvPr>
          <p:cNvGrpSpPr/>
          <p:nvPr/>
        </p:nvGrpSpPr>
        <p:grpSpPr>
          <a:xfrm>
            <a:off x="571247" y="2211030"/>
            <a:ext cx="1229359" cy="1124083"/>
            <a:chOff x="836778" y="5135381"/>
            <a:chExt cx="1229359" cy="1124083"/>
          </a:xfrm>
        </p:grpSpPr>
        <p:sp>
          <p:nvSpPr>
            <p:cNvPr id="67" name="Oval 66">
              <a:extLst>
                <a:ext uri="{FF2B5EF4-FFF2-40B4-BE49-F238E27FC236}">
                  <a16:creationId xmlns:a16="http://schemas.microsoft.com/office/drawing/2014/main" id="{FEA932E9-AF59-4008-9AC9-381D9412DEC4}"/>
                </a:ext>
              </a:extLst>
            </p:cNvPr>
            <p:cNvSpPr/>
            <p:nvPr/>
          </p:nvSpPr>
          <p:spPr>
            <a:xfrm>
              <a:off x="836778" y="5135381"/>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4">
              <a:extLst>
                <a:ext uri="{FF2B5EF4-FFF2-40B4-BE49-F238E27FC236}">
                  <a16:creationId xmlns:a16="http://schemas.microsoft.com/office/drawing/2014/main" id="{2781FC2A-4955-4C97-B8A5-C9CD5A0CC522}"/>
                </a:ext>
              </a:extLst>
            </p:cNvPr>
            <p:cNvSpPr txBox="1"/>
            <p:nvPr/>
          </p:nvSpPr>
          <p:spPr>
            <a:xfrm>
              <a:off x="836778" y="5184710"/>
              <a:ext cx="1229359" cy="995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Geographical </a:t>
              </a:r>
            </a:p>
            <a:p>
              <a:pPr marL="0" lvl="0" indent="0" algn="ctr" defTabSz="488950">
                <a:lnSpc>
                  <a:spcPct val="90000"/>
                </a:lnSpc>
                <a:spcBef>
                  <a:spcPct val="0"/>
                </a:spcBef>
                <a:spcAft>
                  <a:spcPct val="35000"/>
                </a:spcAft>
                <a:buNone/>
              </a:pPr>
              <a:r>
                <a:rPr lang="en-GB" sz="1600" b="1" kern="1200" dirty="0"/>
                <a:t>Names</a:t>
              </a:r>
            </a:p>
          </p:txBody>
        </p:sp>
      </p:grpSp>
      <p:grpSp>
        <p:nvGrpSpPr>
          <p:cNvPr id="72" name="Group 71">
            <a:extLst>
              <a:ext uri="{FF2B5EF4-FFF2-40B4-BE49-F238E27FC236}">
                <a16:creationId xmlns:a16="http://schemas.microsoft.com/office/drawing/2014/main" id="{5BA3B8B9-BC58-4023-829E-F7F7E471CF3D}"/>
              </a:ext>
            </a:extLst>
          </p:cNvPr>
          <p:cNvGrpSpPr/>
          <p:nvPr/>
        </p:nvGrpSpPr>
        <p:grpSpPr>
          <a:xfrm>
            <a:off x="573713" y="965455"/>
            <a:ext cx="1391098" cy="1222586"/>
            <a:chOff x="1193785" y="859576"/>
            <a:chExt cx="1262005" cy="1124083"/>
          </a:xfrm>
        </p:grpSpPr>
        <p:sp>
          <p:nvSpPr>
            <p:cNvPr id="73" name="Oval 72">
              <a:extLst>
                <a:ext uri="{FF2B5EF4-FFF2-40B4-BE49-F238E27FC236}">
                  <a16:creationId xmlns:a16="http://schemas.microsoft.com/office/drawing/2014/main" id="{C3EA27BF-27D4-4585-B28A-27ED2AF4ADC1}"/>
                </a:ext>
              </a:extLst>
            </p:cNvPr>
            <p:cNvSpPr/>
            <p:nvPr/>
          </p:nvSpPr>
          <p:spPr>
            <a:xfrm>
              <a:off x="1193785" y="859576"/>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4">
              <a:extLst>
                <a:ext uri="{FF2B5EF4-FFF2-40B4-BE49-F238E27FC236}">
                  <a16:creationId xmlns:a16="http://schemas.microsoft.com/office/drawing/2014/main" id="{9ED9F4F5-92BC-4C56-8707-CDCC64256D7D}"/>
                </a:ext>
              </a:extLst>
            </p:cNvPr>
            <p:cNvSpPr txBox="1"/>
            <p:nvPr/>
          </p:nvSpPr>
          <p:spPr>
            <a:xfrm>
              <a:off x="1193785" y="941894"/>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b="1" kern="1200" dirty="0"/>
                <a:t>SLOGANS</a:t>
              </a:r>
              <a:endParaRPr lang="en-GB" sz="1100" b="1" kern="1200" dirty="0"/>
            </a:p>
          </p:txBody>
        </p:sp>
      </p:grpSp>
      <p:sp>
        <p:nvSpPr>
          <p:cNvPr id="76" name="TextBox 75">
            <a:extLst>
              <a:ext uri="{FF2B5EF4-FFF2-40B4-BE49-F238E27FC236}">
                <a16:creationId xmlns:a16="http://schemas.microsoft.com/office/drawing/2014/main" id="{BB81A4A1-26BF-461C-B167-7BEB4E7C83F7}"/>
              </a:ext>
            </a:extLst>
          </p:cNvPr>
          <p:cNvSpPr txBox="1"/>
          <p:nvPr/>
        </p:nvSpPr>
        <p:spPr>
          <a:xfrm>
            <a:off x="2233201" y="1238522"/>
            <a:ext cx="3018329" cy="707886"/>
          </a:xfrm>
          <a:prstGeom prst="rect">
            <a:avLst/>
          </a:prstGeom>
          <a:noFill/>
        </p:spPr>
        <p:txBody>
          <a:bodyPr wrap="square" rtlCol="0">
            <a:spAutoFit/>
          </a:bodyPr>
          <a:lstStyle/>
          <a:p>
            <a:r>
              <a:rPr lang="es-ES" sz="2000" dirty="0">
                <a:solidFill>
                  <a:srgbClr val="0194BF"/>
                </a:solidFill>
                <a:latin typeface="Arial"/>
                <a:ea typeface="+mj-ea"/>
                <a:cs typeface="Arial"/>
              </a:rPr>
              <a:t>FIND YOUR WAY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GPS</a:t>
            </a:r>
          </a:p>
        </p:txBody>
      </p:sp>
      <p:sp>
        <p:nvSpPr>
          <p:cNvPr id="78" name="TextBox 77">
            <a:extLst>
              <a:ext uri="{FF2B5EF4-FFF2-40B4-BE49-F238E27FC236}">
                <a16:creationId xmlns:a16="http://schemas.microsoft.com/office/drawing/2014/main" id="{3C9DC2FC-2CA5-4DBA-A06D-47944033D906}"/>
              </a:ext>
            </a:extLst>
          </p:cNvPr>
          <p:cNvSpPr txBox="1"/>
          <p:nvPr/>
        </p:nvSpPr>
        <p:spPr>
          <a:xfrm>
            <a:off x="2735863" y="2735310"/>
            <a:ext cx="4724994" cy="400110"/>
          </a:xfrm>
          <a:prstGeom prst="rect">
            <a:avLst/>
          </a:prstGeom>
          <a:noFill/>
        </p:spPr>
        <p:txBody>
          <a:bodyPr wrap="square" rtlCol="0">
            <a:spAutoFit/>
          </a:bodyPr>
          <a:lstStyle/>
          <a:p>
            <a:endParaRPr lang="es-ES" sz="2000" dirty="0">
              <a:solidFill>
                <a:srgbClr val="0194BF"/>
              </a:solidFill>
              <a:latin typeface="Arial"/>
              <a:ea typeface="+mj-ea"/>
              <a:cs typeface="Arial"/>
            </a:endParaRPr>
          </a:p>
        </p:txBody>
      </p:sp>
      <p:sp>
        <p:nvSpPr>
          <p:cNvPr id="80" name="TextBox 79">
            <a:extLst>
              <a:ext uri="{FF2B5EF4-FFF2-40B4-BE49-F238E27FC236}">
                <a16:creationId xmlns:a16="http://schemas.microsoft.com/office/drawing/2014/main" id="{EE0C1FC1-FB61-4642-89A2-DFD0AD6FC345}"/>
              </a:ext>
            </a:extLst>
          </p:cNvPr>
          <p:cNvSpPr txBox="1"/>
          <p:nvPr/>
        </p:nvSpPr>
        <p:spPr>
          <a:xfrm>
            <a:off x="2366744" y="2320824"/>
            <a:ext cx="3177794" cy="400110"/>
          </a:xfrm>
          <a:prstGeom prst="rect">
            <a:avLst/>
          </a:prstGeom>
          <a:noFill/>
        </p:spPr>
        <p:txBody>
          <a:bodyPr wrap="square">
            <a:spAutoFit/>
          </a:bodyPr>
          <a:lstStyle/>
          <a:p>
            <a:r>
              <a:rPr lang="es-ES" sz="2000" dirty="0">
                <a:solidFill>
                  <a:srgbClr val="0194BF"/>
                </a:solidFill>
                <a:latin typeface="Arial"/>
                <a:ea typeface="+mj-ea"/>
                <a:cs typeface="Arial"/>
              </a:rPr>
              <a:t>BRAZIL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coffee</a:t>
            </a:r>
            <a:endParaRPr lang="es-ES" sz="2000" dirty="0">
              <a:solidFill>
                <a:srgbClr val="0194BF"/>
              </a:solidFill>
              <a:latin typeface="Arial"/>
              <a:ea typeface="+mj-ea"/>
              <a:cs typeface="Arial"/>
            </a:endParaRPr>
          </a:p>
        </p:txBody>
      </p:sp>
      <p:sp>
        <p:nvSpPr>
          <p:cNvPr id="81" name="Multiplication Sign 80">
            <a:extLst>
              <a:ext uri="{FF2B5EF4-FFF2-40B4-BE49-F238E27FC236}">
                <a16:creationId xmlns:a16="http://schemas.microsoft.com/office/drawing/2014/main" id="{4173A3CB-F68B-488B-8D73-246B1AA90C02}"/>
              </a:ext>
            </a:extLst>
          </p:cNvPr>
          <p:cNvSpPr/>
          <p:nvPr/>
        </p:nvSpPr>
        <p:spPr>
          <a:xfrm>
            <a:off x="5856676" y="2260359"/>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2" name="TextBox 81">
            <a:extLst>
              <a:ext uri="{FF2B5EF4-FFF2-40B4-BE49-F238E27FC236}">
                <a16:creationId xmlns:a16="http://schemas.microsoft.com/office/drawing/2014/main" id="{340A3D75-4062-404A-947D-0DE88626A2D4}"/>
              </a:ext>
            </a:extLst>
          </p:cNvPr>
          <p:cNvSpPr txBox="1"/>
          <p:nvPr/>
        </p:nvSpPr>
        <p:spPr>
          <a:xfrm>
            <a:off x="2446477" y="3562855"/>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L for clothing</a:t>
            </a:r>
            <a:endParaRPr lang="en-IE" sz="2000" dirty="0">
              <a:solidFill>
                <a:srgbClr val="0194BF"/>
              </a:solidFill>
              <a:latin typeface="Arial"/>
              <a:ea typeface="+mj-ea"/>
              <a:cs typeface="Arial"/>
            </a:endParaRPr>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grpSp>
        <p:nvGrpSpPr>
          <p:cNvPr id="2" name="Group 1">
            <a:extLst>
              <a:ext uri="{FF2B5EF4-FFF2-40B4-BE49-F238E27FC236}">
                <a16:creationId xmlns:a16="http://schemas.microsoft.com/office/drawing/2014/main" id="{8BAB8C18-DB77-8FC2-1F6A-8B7D883E9FF4}"/>
              </a:ext>
            </a:extLst>
          </p:cNvPr>
          <p:cNvGrpSpPr/>
          <p:nvPr/>
        </p:nvGrpSpPr>
        <p:grpSpPr>
          <a:xfrm>
            <a:off x="513571" y="3433711"/>
            <a:ext cx="1391098" cy="1222586"/>
            <a:chOff x="1160658" y="970205"/>
            <a:chExt cx="1262005" cy="1124083"/>
          </a:xfrm>
        </p:grpSpPr>
        <p:sp>
          <p:nvSpPr>
            <p:cNvPr id="3" name="Oval 2">
              <a:extLst>
                <a:ext uri="{FF2B5EF4-FFF2-40B4-BE49-F238E27FC236}">
                  <a16:creationId xmlns:a16="http://schemas.microsoft.com/office/drawing/2014/main" id="{076FB454-D957-0FFB-0DBA-FA07479AE3ED}"/>
                </a:ext>
              </a:extLst>
            </p:cNvPr>
            <p:cNvSpPr/>
            <p:nvPr/>
          </p:nvSpPr>
          <p:spPr>
            <a:xfrm>
              <a:off x="1160658" y="970205"/>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62D86DEC-C5AC-0F8D-FFB6-A0E8D00A63A5}"/>
                </a:ext>
              </a:extLst>
            </p:cNvPr>
            <p:cNvSpPr txBox="1"/>
            <p:nvPr/>
          </p:nvSpPr>
          <p:spPr>
            <a:xfrm>
              <a:off x="1160658" y="1081843"/>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Single Letter</a:t>
              </a:r>
              <a:endParaRPr lang="en-GB" sz="1600" b="1" kern="1200" dirty="0"/>
            </a:p>
          </p:txBody>
        </p:sp>
      </p:grpSp>
      <p:sp>
        <p:nvSpPr>
          <p:cNvPr id="6" name="Multiplication Sign 5">
            <a:extLst>
              <a:ext uri="{FF2B5EF4-FFF2-40B4-BE49-F238E27FC236}">
                <a16:creationId xmlns:a16="http://schemas.microsoft.com/office/drawing/2014/main" id="{7A3EC7E9-EFBF-95D4-5288-F5CF0BB193FD}"/>
              </a:ext>
            </a:extLst>
          </p:cNvPr>
          <p:cNvSpPr/>
          <p:nvPr/>
        </p:nvSpPr>
        <p:spPr>
          <a:xfrm>
            <a:off x="5699228" y="3613320"/>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6A168DAF-278C-ABE4-832D-1FAA17F29353}"/>
              </a:ext>
            </a:extLst>
          </p:cNvPr>
          <p:cNvSpPr txBox="1"/>
          <p:nvPr/>
        </p:nvSpPr>
        <p:spPr>
          <a:xfrm>
            <a:off x="2366744" y="2802693"/>
            <a:ext cx="4572000" cy="369332"/>
          </a:xfrm>
          <a:prstGeom prst="rect">
            <a:avLst/>
          </a:prstGeom>
          <a:noFill/>
        </p:spPr>
        <p:txBody>
          <a:bodyPr wrap="square">
            <a:spAutoFit/>
          </a:bodyPr>
          <a:lstStyle/>
          <a:p>
            <a:r>
              <a:rPr lang="es-ES" dirty="0">
                <a:solidFill>
                  <a:srgbClr val="0194BF"/>
                </a:solidFill>
                <a:latin typeface="Arial"/>
                <a:ea typeface="+mj-ea"/>
                <a:cs typeface="Arial"/>
              </a:rPr>
              <a:t>HOLLYWOOD </a:t>
            </a:r>
            <a:r>
              <a:rPr lang="es-ES" dirty="0" err="1">
                <a:solidFill>
                  <a:srgbClr val="0194BF"/>
                </a:solidFill>
                <a:latin typeface="Arial"/>
                <a:ea typeface="+mj-ea"/>
                <a:cs typeface="Arial"/>
              </a:rPr>
              <a:t>for</a:t>
            </a:r>
            <a:r>
              <a:rPr lang="es-ES" dirty="0">
                <a:solidFill>
                  <a:srgbClr val="0194BF"/>
                </a:solidFill>
                <a:latin typeface="Arial"/>
                <a:ea typeface="+mj-ea"/>
                <a:cs typeface="Arial"/>
              </a:rPr>
              <a:t> </a:t>
            </a:r>
            <a:r>
              <a:rPr lang="es-ES" dirty="0" err="1">
                <a:solidFill>
                  <a:srgbClr val="0194BF"/>
                </a:solidFill>
                <a:latin typeface="Arial"/>
                <a:ea typeface="+mj-ea"/>
                <a:cs typeface="Arial"/>
              </a:rPr>
              <a:t>coffee</a:t>
            </a:r>
            <a:endParaRPr lang="en-US" dirty="0"/>
          </a:p>
        </p:txBody>
      </p:sp>
      <p:sp>
        <p:nvSpPr>
          <p:cNvPr id="9" name="Half Frame 8">
            <a:extLst>
              <a:ext uri="{FF2B5EF4-FFF2-40B4-BE49-F238E27FC236}">
                <a16:creationId xmlns:a16="http://schemas.microsoft.com/office/drawing/2014/main" id="{9F1D9E07-F00C-52AC-1600-184BF781BB00}"/>
              </a:ext>
            </a:extLst>
          </p:cNvPr>
          <p:cNvSpPr/>
          <p:nvPr/>
        </p:nvSpPr>
        <p:spPr>
          <a:xfrm rot="13075316">
            <a:off x="5865837" y="2670981"/>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2" name="TextBox 11">
            <a:extLst>
              <a:ext uri="{FF2B5EF4-FFF2-40B4-BE49-F238E27FC236}">
                <a16:creationId xmlns:a16="http://schemas.microsoft.com/office/drawing/2014/main" id="{129E4895-E2CA-2A1D-3DA1-00C1DBED3FBE}"/>
              </a:ext>
            </a:extLst>
          </p:cNvPr>
          <p:cNvSpPr txBox="1"/>
          <p:nvPr/>
        </p:nvSpPr>
        <p:spPr>
          <a:xfrm>
            <a:off x="6265517" y="3605920"/>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BB, BZ, LC, VC, SR</a:t>
            </a:r>
            <a:endParaRPr lang="en-IE" sz="2000" dirty="0">
              <a:solidFill>
                <a:srgbClr val="0194BF"/>
              </a:solidFill>
              <a:latin typeface="Arial"/>
              <a:ea typeface="+mj-ea"/>
              <a:cs typeface="Arial"/>
            </a:endParaRPr>
          </a:p>
        </p:txBody>
      </p:sp>
      <p:sp>
        <p:nvSpPr>
          <p:cNvPr id="13" name="TextBox 12">
            <a:extLst>
              <a:ext uri="{FF2B5EF4-FFF2-40B4-BE49-F238E27FC236}">
                <a16:creationId xmlns:a16="http://schemas.microsoft.com/office/drawing/2014/main" id="{EB13545E-BA15-BCCC-F111-B8CB3C314B00}"/>
              </a:ext>
            </a:extLst>
          </p:cNvPr>
          <p:cNvSpPr txBox="1"/>
          <p:nvPr/>
        </p:nvSpPr>
        <p:spPr>
          <a:xfrm>
            <a:off x="6323991" y="2435066"/>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a:t>
            </a:r>
            <a:r>
              <a:rPr lang="en-US" sz="1400" dirty="0">
                <a:solidFill>
                  <a:srgbClr val="0194BF"/>
                </a:solidFill>
                <a:latin typeface="Arial"/>
                <a:ea typeface="+mj-ea"/>
                <a:cs typeface="Arial"/>
              </a:rPr>
              <a:t>N/A: GY, KN, LC? both marked</a:t>
            </a:r>
            <a:endParaRPr lang="en-IE" sz="1400" dirty="0">
              <a:solidFill>
                <a:srgbClr val="0194BF"/>
              </a:solidFill>
              <a:latin typeface="Arial"/>
              <a:ea typeface="+mj-ea"/>
              <a:cs typeface="Arial"/>
            </a:endParaRPr>
          </a:p>
        </p:txBody>
      </p:sp>
      <p:sp>
        <p:nvSpPr>
          <p:cNvPr id="14" name="TextBox 13">
            <a:extLst>
              <a:ext uri="{FF2B5EF4-FFF2-40B4-BE49-F238E27FC236}">
                <a16:creationId xmlns:a16="http://schemas.microsoft.com/office/drawing/2014/main" id="{9C2B692F-D082-7D01-FF3D-BBBE86D8D3DF}"/>
              </a:ext>
            </a:extLst>
          </p:cNvPr>
          <p:cNvSpPr txBox="1"/>
          <p:nvPr/>
        </p:nvSpPr>
        <p:spPr>
          <a:xfrm>
            <a:off x="6268486" y="1367813"/>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SR</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5454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78" grpId="0"/>
      <p:bldP spid="80" grpId="0"/>
      <p:bldP spid="81" grpId="0" animBg="1"/>
      <p:bldP spid="82" grpId="0"/>
      <p:bldP spid="6" grpId="0" animBg="1"/>
      <p:bldP spid="9"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ultiplication Sign 18">
            <a:extLst>
              <a:ext uri="{FF2B5EF4-FFF2-40B4-BE49-F238E27FC236}">
                <a16:creationId xmlns:a16="http://schemas.microsoft.com/office/drawing/2014/main" id="{4D6CC883-3B53-4F1D-8374-9E17D5148B55}"/>
              </a:ext>
            </a:extLst>
          </p:cNvPr>
          <p:cNvSpPr/>
          <p:nvPr/>
        </p:nvSpPr>
        <p:spPr>
          <a:xfrm>
            <a:off x="5698432" y="1238522"/>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grpSp>
        <p:nvGrpSpPr>
          <p:cNvPr id="66" name="Group 65">
            <a:extLst>
              <a:ext uri="{FF2B5EF4-FFF2-40B4-BE49-F238E27FC236}">
                <a16:creationId xmlns:a16="http://schemas.microsoft.com/office/drawing/2014/main" id="{073AB7C8-DFA8-4D64-897B-FDB4D69C44DB}"/>
              </a:ext>
            </a:extLst>
          </p:cNvPr>
          <p:cNvGrpSpPr/>
          <p:nvPr/>
        </p:nvGrpSpPr>
        <p:grpSpPr>
          <a:xfrm>
            <a:off x="571247" y="2211030"/>
            <a:ext cx="1229359" cy="1124083"/>
            <a:chOff x="836778" y="5135381"/>
            <a:chExt cx="1229359" cy="1124083"/>
          </a:xfrm>
        </p:grpSpPr>
        <p:sp>
          <p:nvSpPr>
            <p:cNvPr id="67" name="Oval 66">
              <a:extLst>
                <a:ext uri="{FF2B5EF4-FFF2-40B4-BE49-F238E27FC236}">
                  <a16:creationId xmlns:a16="http://schemas.microsoft.com/office/drawing/2014/main" id="{FEA932E9-AF59-4008-9AC9-381D9412DEC4}"/>
                </a:ext>
              </a:extLst>
            </p:cNvPr>
            <p:cNvSpPr/>
            <p:nvPr/>
          </p:nvSpPr>
          <p:spPr>
            <a:xfrm>
              <a:off x="836778" y="5135381"/>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4">
              <a:extLst>
                <a:ext uri="{FF2B5EF4-FFF2-40B4-BE49-F238E27FC236}">
                  <a16:creationId xmlns:a16="http://schemas.microsoft.com/office/drawing/2014/main" id="{2781FC2A-4955-4C97-B8A5-C9CD5A0CC522}"/>
                </a:ext>
              </a:extLst>
            </p:cNvPr>
            <p:cNvSpPr txBox="1"/>
            <p:nvPr/>
          </p:nvSpPr>
          <p:spPr>
            <a:xfrm>
              <a:off x="836778" y="5184710"/>
              <a:ext cx="1229359" cy="995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Colours</a:t>
              </a:r>
            </a:p>
          </p:txBody>
        </p:sp>
      </p:grpSp>
      <p:grpSp>
        <p:nvGrpSpPr>
          <p:cNvPr id="72" name="Group 71">
            <a:extLst>
              <a:ext uri="{FF2B5EF4-FFF2-40B4-BE49-F238E27FC236}">
                <a16:creationId xmlns:a16="http://schemas.microsoft.com/office/drawing/2014/main" id="{5BA3B8B9-BC58-4023-829E-F7F7E471CF3D}"/>
              </a:ext>
            </a:extLst>
          </p:cNvPr>
          <p:cNvGrpSpPr/>
          <p:nvPr/>
        </p:nvGrpSpPr>
        <p:grpSpPr>
          <a:xfrm>
            <a:off x="573713" y="965455"/>
            <a:ext cx="1391098" cy="1222586"/>
            <a:chOff x="1193785" y="859576"/>
            <a:chExt cx="1262005" cy="1124083"/>
          </a:xfrm>
        </p:grpSpPr>
        <p:sp>
          <p:nvSpPr>
            <p:cNvPr id="73" name="Oval 72">
              <a:extLst>
                <a:ext uri="{FF2B5EF4-FFF2-40B4-BE49-F238E27FC236}">
                  <a16:creationId xmlns:a16="http://schemas.microsoft.com/office/drawing/2014/main" id="{C3EA27BF-27D4-4585-B28A-27ED2AF4ADC1}"/>
                </a:ext>
              </a:extLst>
            </p:cNvPr>
            <p:cNvSpPr/>
            <p:nvPr/>
          </p:nvSpPr>
          <p:spPr>
            <a:xfrm>
              <a:off x="1193785" y="859576"/>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4">
              <a:extLst>
                <a:ext uri="{FF2B5EF4-FFF2-40B4-BE49-F238E27FC236}">
                  <a16:creationId xmlns:a16="http://schemas.microsoft.com/office/drawing/2014/main" id="{9ED9F4F5-92BC-4C56-8707-CDCC64256D7D}"/>
                </a:ext>
              </a:extLst>
            </p:cNvPr>
            <p:cNvSpPr txBox="1"/>
            <p:nvPr/>
          </p:nvSpPr>
          <p:spPr>
            <a:xfrm>
              <a:off x="1193785" y="941894"/>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b="1" kern="1200" dirty="0"/>
                <a:t>Numerals</a:t>
              </a:r>
              <a:endParaRPr lang="en-GB" sz="1100" b="1" kern="1200" dirty="0"/>
            </a:p>
          </p:txBody>
        </p:sp>
      </p:grpSp>
      <p:sp>
        <p:nvSpPr>
          <p:cNvPr id="76" name="TextBox 75">
            <a:extLst>
              <a:ext uri="{FF2B5EF4-FFF2-40B4-BE49-F238E27FC236}">
                <a16:creationId xmlns:a16="http://schemas.microsoft.com/office/drawing/2014/main" id="{BB81A4A1-26BF-461C-B167-7BEB4E7C83F7}"/>
              </a:ext>
            </a:extLst>
          </p:cNvPr>
          <p:cNvSpPr txBox="1"/>
          <p:nvPr/>
        </p:nvSpPr>
        <p:spPr>
          <a:xfrm>
            <a:off x="2233201" y="1238522"/>
            <a:ext cx="3018329" cy="400110"/>
          </a:xfrm>
          <a:prstGeom prst="rect">
            <a:avLst/>
          </a:prstGeom>
          <a:noFill/>
        </p:spPr>
        <p:txBody>
          <a:bodyPr wrap="square" rtlCol="0">
            <a:spAutoFit/>
          </a:bodyPr>
          <a:lstStyle/>
          <a:p>
            <a:r>
              <a:rPr lang="es-ES" sz="2000" dirty="0">
                <a:solidFill>
                  <a:srgbClr val="0194BF"/>
                </a:solidFill>
                <a:latin typeface="Arial"/>
                <a:ea typeface="+mj-ea"/>
                <a:cs typeface="Arial"/>
              </a:rPr>
              <a:t>1000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puzzles</a:t>
            </a:r>
            <a:endParaRPr lang="es-ES" sz="2000" dirty="0">
              <a:solidFill>
                <a:srgbClr val="0194BF"/>
              </a:solidFill>
              <a:latin typeface="Arial"/>
              <a:ea typeface="+mj-ea"/>
              <a:cs typeface="Arial"/>
            </a:endParaRPr>
          </a:p>
        </p:txBody>
      </p:sp>
      <p:sp>
        <p:nvSpPr>
          <p:cNvPr id="78" name="TextBox 77">
            <a:extLst>
              <a:ext uri="{FF2B5EF4-FFF2-40B4-BE49-F238E27FC236}">
                <a16:creationId xmlns:a16="http://schemas.microsoft.com/office/drawing/2014/main" id="{3C9DC2FC-2CA5-4DBA-A06D-47944033D906}"/>
              </a:ext>
            </a:extLst>
          </p:cNvPr>
          <p:cNvSpPr txBox="1"/>
          <p:nvPr/>
        </p:nvSpPr>
        <p:spPr>
          <a:xfrm>
            <a:off x="2735863" y="2735310"/>
            <a:ext cx="4724994" cy="400110"/>
          </a:xfrm>
          <a:prstGeom prst="rect">
            <a:avLst/>
          </a:prstGeom>
          <a:noFill/>
        </p:spPr>
        <p:txBody>
          <a:bodyPr wrap="square" rtlCol="0">
            <a:spAutoFit/>
          </a:bodyPr>
          <a:lstStyle/>
          <a:p>
            <a:endParaRPr lang="es-ES" sz="2000" dirty="0">
              <a:solidFill>
                <a:srgbClr val="0194BF"/>
              </a:solidFill>
              <a:latin typeface="Arial"/>
              <a:ea typeface="+mj-ea"/>
              <a:cs typeface="Arial"/>
            </a:endParaRPr>
          </a:p>
        </p:txBody>
      </p:sp>
      <p:sp>
        <p:nvSpPr>
          <p:cNvPr id="80" name="TextBox 79">
            <a:extLst>
              <a:ext uri="{FF2B5EF4-FFF2-40B4-BE49-F238E27FC236}">
                <a16:creationId xmlns:a16="http://schemas.microsoft.com/office/drawing/2014/main" id="{EE0C1FC1-FB61-4642-89A2-DFD0AD6FC345}"/>
              </a:ext>
            </a:extLst>
          </p:cNvPr>
          <p:cNvSpPr txBox="1"/>
          <p:nvPr/>
        </p:nvSpPr>
        <p:spPr>
          <a:xfrm>
            <a:off x="2366744" y="2320824"/>
            <a:ext cx="3177794" cy="400110"/>
          </a:xfrm>
          <a:prstGeom prst="rect">
            <a:avLst/>
          </a:prstGeom>
          <a:noFill/>
        </p:spPr>
        <p:txBody>
          <a:bodyPr wrap="square">
            <a:spAutoFit/>
          </a:bodyPr>
          <a:lstStyle/>
          <a:p>
            <a:r>
              <a:rPr lang="es-ES" sz="2000" dirty="0">
                <a:solidFill>
                  <a:srgbClr val="0194BF"/>
                </a:solidFill>
                <a:latin typeface="Arial"/>
                <a:ea typeface="+mj-ea"/>
                <a:cs typeface="Arial"/>
              </a:rPr>
              <a:t>BLUE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cheese</a:t>
            </a:r>
            <a:endParaRPr lang="es-ES" sz="2000" dirty="0">
              <a:solidFill>
                <a:srgbClr val="0194BF"/>
              </a:solidFill>
              <a:latin typeface="Arial"/>
              <a:ea typeface="+mj-ea"/>
              <a:cs typeface="Arial"/>
            </a:endParaRPr>
          </a:p>
        </p:txBody>
      </p:sp>
      <p:sp>
        <p:nvSpPr>
          <p:cNvPr id="81" name="Multiplication Sign 80">
            <a:extLst>
              <a:ext uri="{FF2B5EF4-FFF2-40B4-BE49-F238E27FC236}">
                <a16:creationId xmlns:a16="http://schemas.microsoft.com/office/drawing/2014/main" id="{4173A3CB-F68B-488B-8D73-246B1AA90C02}"/>
              </a:ext>
            </a:extLst>
          </p:cNvPr>
          <p:cNvSpPr/>
          <p:nvPr/>
        </p:nvSpPr>
        <p:spPr>
          <a:xfrm>
            <a:off x="5856676" y="2260359"/>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2" name="TextBox 81">
            <a:extLst>
              <a:ext uri="{FF2B5EF4-FFF2-40B4-BE49-F238E27FC236}">
                <a16:creationId xmlns:a16="http://schemas.microsoft.com/office/drawing/2014/main" id="{340A3D75-4062-404A-947D-0DE88626A2D4}"/>
              </a:ext>
            </a:extLst>
          </p:cNvPr>
          <p:cNvSpPr txBox="1"/>
          <p:nvPr/>
        </p:nvSpPr>
        <p:spPr>
          <a:xfrm>
            <a:off x="2446477" y="3562855"/>
            <a:ext cx="3177794" cy="400110"/>
          </a:xfrm>
          <a:prstGeom prst="rect">
            <a:avLst/>
          </a:prstGeom>
          <a:noFill/>
        </p:spPr>
        <p:txBody>
          <a:bodyPr wrap="square">
            <a:spAutoFit/>
          </a:bodyPr>
          <a:lstStyle/>
          <a:p>
            <a:pPr marL="0" indent="0" eaLnBrk="1" hangingPunct="1">
              <a:buNone/>
            </a:pPr>
            <a:r>
              <a:rPr lang="en-IE" sz="2000" dirty="0">
                <a:solidFill>
                  <a:srgbClr val="0194BF"/>
                </a:solidFill>
                <a:latin typeface="Arial"/>
                <a:ea typeface="+mj-ea"/>
                <a:cs typeface="Arial"/>
              </a:rPr>
              <a:t>BANK OF ENGLAND</a:t>
            </a:r>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grpSp>
        <p:nvGrpSpPr>
          <p:cNvPr id="2" name="Group 1">
            <a:extLst>
              <a:ext uri="{FF2B5EF4-FFF2-40B4-BE49-F238E27FC236}">
                <a16:creationId xmlns:a16="http://schemas.microsoft.com/office/drawing/2014/main" id="{8BAB8C18-DB77-8FC2-1F6A-8B7D883E9FF4}"/>
              </a:ext>
            </a:extLst>
          </p:cNvPr>
          <p:cNvGrpSpPr/>
          <p:nvPr/>
        </p:nvGrpSpPr>
        <p:grpSpPr>
          <a:xfrm>
            <a:off x="513571" y="3433711"/>
            <a:ext cx="1391098" cy="1222586"/>
            <a:chOff x="1160658" y="970205"/>
            <a:chExt cx="1262005" cy="1124083"/>
          </a:xfrm>
        </p:grpSpPr>
        <p:sp>
          <p:nvSpPr>
            <p:cNvPr id="3" name="Oval 2">
              <a:extLst>
                <a:ext uri="{FF2B5EF4-FFF2-40B4-BE49-F238E27FC236}">
                  <a16:creationId xmlns:a16="http://schemas.microsoft.com/office/drawing/2014/main" id="{076FB454-D957-0FFB-0DBA-FA07479AE3ED}"/>
                </a:ext>
              </a:extLst>
            </p:cNvPr>
            <p:cNvSpPr/>
            <p:nvPr/>
          </p:nvSpPr>
          <p:spPr>
            <a:xfrm>
              <a:off x="1160658" y="970205"/>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62D86DEC-C5AC-0F8D-FFB6-A0E8D00A63A5}"/>
                </a:ext>
              </a:extLst>
            </p:cNvPr>
            <p:cNvSpPr txBox="1"/>
            <p:nvPr/>
          </p:nvSpPr>
          <p:spPr>
            <a:xfrm>
              <a:off x="1160658" y="1081843"/>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Single </a:t>
              </a:r>
            </a:p>
            <a:p>
              <a:pPr marL="0" lvl="0" indent="0" algn="ctr" defTabSz="488950">
                <a:lnSpc>
                  <a:spcPct val="90000"/>
                </a:lnSpc>
                <a:spcBef>
                  <a:spcPct val="0"/>
                </a:spcBef>
                <a:spcAft>
                  <a:spcPct val="35000"/>
                </a:spcAft>
                <a:buNone/>
              </a:pPr>
              <a:r>
                <a:rPr lang="en-GB" sz="1600" b="1" dirty="0"/>
                <a:t>Entities</a:t>
              </a:r>
              <a:endParaRPr lang="en-GB" sz="1600" b="1" kern="1200" dirty="0"/>
            </a:p>
          </p:txBody>
        </p:sp>
      </p:grpSp>
      <p:sp>
        <p:nvSpPr>
          <p:cNvPr id="8" name="TextBox 7">
            <a:extLst>
              <a:ext uri="{FF2B5EF4-FFF2-40B4-BE49-F238E27FC236}">
                <a16:creationId xmlns:a16="http://schemas.microsoft.com/office/drawing/2014/main" id="{6A168DAF-278C-ABE4-832D-1FAA17F29353}"/>
              </a:ext>
            </a:extLst>
          </p:cNvPr>
          <p:cNvSpPr txBox="1"/>
          <p:nvPr/>
        </p:nvSpPr>
        <p:spPr>
          <a:xfrm>
            <a:off x="2233201" y="2785775"/>
            <a:ext cx="4572000" cy="369332"/>
          </a:xfrm>
          <a:prstGeom prst="rect">
            <a:avLst/>
          </a:prstGeom>
          <a:noFill/>
        </p:spPr>
        <p:txBody>
          <a:bodyPr wrap="square">
            <a:spAutoFit/>
          </a:bodyPr>
          <a:lstStyle/>
          <a:p>
            <a:r>
              <a:rPr lang="es-ES" dirty="0">
                <a:solidFill>
                  <a:srgbClr val="0194BF"/>
                </a:solidFill>
                <a:latin typeface="Arial"/>
                <a:ea typeface="+mj-ea"/>
                <a:cs typeface="Arial"/>
              </a:rPr>
              <a:t>BLUE </a:t>
            </a:r>
            <a:r>
              <a:rPr lang="es-ES" dirty="0" err="1">
                <a:solidFill>
                  <a:srgbClr val="0194BF"/>
                </a:solidFill>
                <a:latin typeface="Arial"/>
                <a:ea typeface="+mj-ea"/>
                <a:cs typeface="Arial"/>
              </a:rPr>
              <a:t>for</a:t>
            </a:r>
            <a:r>
              <a:rPr lang="es-ES" dirty="0">
                <a:solidFill>
                  <a:srgbClr val="0194BF"/>
                </a:solidFill>
                <a:latin typeface="Arial"/>
                <a:ea typeface="+mj-ea"/>
                <a:cs typeface="Arial"/>
              </a:rPr>
              <a:t> </a:t>
            </a:r>
            <a:r>
              <a:rPr lang="es-ES" dirty="0" err="1">
                <a:solidFill>
                  <a:srgbClr val="0194BF"/>
                </a:solidFill>
                <a:latin typeface="Arial"/>
                <a:ea typeface="+mj-ea"/>
                <a:cs typeface="Arial"/>
              </a:rPr>
              <a:t>oranges</a:t>
            </a:r>
            <a:endParaRPr lang="en-US" dirty="0"/>
          </a:p>
        </p:txBody>
      </p:sp>
      <p:sp>
        <p:nvSpPr>
          <p:cNvPr id="9" name="Half Frame 8">
            <a:extLst>
              <a:ext uri="{FF2B5EF4-FFF2-40B4-BE49-F238E27FC236}">
                <a16:creationId xmlns:a16="http://schemas.microsoft.com/office/drawing/2014/main" id="{9F1D9E07-F00C-52AC-1600-184BF781BB00}"/>
              </a:ext>
            </a:extLst>
          </p:cNvPr>
          <p:cNvSpPr/>
          <p:nvPr/>
        </p:nvSpPr>
        <p:spPr>
          <a:xfrm rot="13075316">
            <a:off x="5963539" y="2707458"/>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7" name="TextBox 6">
            <a:extLst>
              <a:ext uri="{FF2B5EF4-FFF2-40B4-BE49-F238E27FC236}">
                <a16:creationId xmlns:a16="http://schemas.microsoft.com/office/drawing/2014/main" id="{6AA972AF-47AA-516D-D907-9EDFEF6430CF}"/>
              </a:ext>
            </a:extLst>
          </p:cNvPr>
          <p:cNvSpPr txBox="1"/>
          <p:nvPr/>
        </p:nvSpPr>
        <p:spPr>
          <a:xfrm>
            <a:off x="2233201" y="1641925"/>
            <a:ext cx="3177794" cy="400110"/>
          </a:xfrm>
          <a:prstGeom prst="rect">
            <a:avLst/>
          </a:prstGeom>
          <a:noFill/>
        </p:spPr>
        <p:txBody>
          <a:bodyPr wrap="square">
            <a:spAutoFit/>
          </a:bodyPr>
          <a:lstStyle/>
          <a:p>
            <a:r>
              <a:rPr lang="es-ES" sz="2000" dirty="0">
                <a:solidFill>
                  <a:srgbClr val="0194BF"/>
                </a:solidFill>
                <a:latin typeface="Arial"/>
                <a:ea typeface="+mj-ea"/>
                <a:cs typeface="Arial"/>
              </a:rPr>
              <a:t>212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perfumes</a:t>
            </a:r>
          </a:p>
        </p:txBody>
      </p:sp>
      <p:sp>
        <p:nvSpPr>
          <p:cNvPr id="10" name="Half Frame 9">
            <a:extLst>
              <a:ext uri="{FF2B5EF4-FFF2-40B4-BE49-F238E27FC236}">
                <a16:creationId xmlns:a16="http://schemas.microsoft.com/office/drawing/2014/main" id="{3552E069-9B43-F502-0AD5-6557AC28867B}"/>
              </a:ext>
            </a:extLst>
          </p:cNvPr>
          <p:cNvSpPr/>
          <p:nvPr/>
        </p:nvSpPr>
        <p:spPr>
          <a:xfrm rot="13075316">
            <a:off x="6043398" y="1765686"/>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1" name="Half Frame 10">
            <a:extLst>
              <a:ext uri="{FF2B5EF4-FFF2-40B4-BE49-F238E27FC236}">
                <a16:creationId xmlns:a16="http://schemas.microsoft.com/office/drawing/2014/main" id="{3321BCA8-837C-094C-4D5A-6D7AF61A3A6E}"/>
              </a:ext>
            </a:extLst>
          </p:cNvPr>
          <p:cNvSpPr/>
          <p:nvPr/>
        </p:nvSpPr>
        <p:spPr>
          <a:xfrm rot="13075316">
            <a:off x="5927891" y="3512494"/>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6" name="TextBox 5">
            <a:extLst>
              <a:ext uri="{FF2B5EF4-FFF2-40B4-BE49-F238E27FC236}">
                <a16:creationId xmlns:a16="http://schemas.microsoft.com/office/drawing/2014/main" id="{2C2C2ED7-D654-3685-5D50-B37E3B432D3A}"/>
              </a:ext>
            </a:extLst>
          </p:cNvPr>
          <p:cNvSpPr txBox="1"/>
          <p:nvPr/>
        </p:nvSpPr>
        <p:spPr>
          <a:xfrm>
            <a:off x="6242081" y="1249050"/>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GY, LC, SR</a:t>
            </a:r>
            <a:endParaRPr lang="en-IE" sz="2000" dirty="0">
              <a:solidFill>
                <a:srgbClr val="0194BF"/>
              </a:solidFill>
              <a:latin typeface="Arial"/>
              <a:ea typeface="+mj-ea"/>
              <a:cs typeface="Arial"/>
            </a:endParaRPr>
          </a:p>
        </p:txBody>
      </p:sp>
      <p:sp>
        <p:nvSpPr>
          <p:cNvPr id="13" name="TextBox 12">
            <a:extLst>
              <a:ext uri="{FF2B5EF4-FFF2-40B4-BE49-F238E27FC236}">
                <a16:creationId xmlns:a16="http://schemas.microsoft.com/office/drawing/2014/main" id="{43FAAFDD-7609-7E89-0F51-DAC65C90E778}"/>
              </a:ext>
            </a:extLst>
          </p:cNvPr>
          <p:cNvSpPr txBox="1"/>
          <p:nvPr/>
        </p:nvSpPr>
        <p:spPr>
          <a:xfrm>
            <a:off x="6173786" y="3591421"/>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BB, BZ, CU, VC, SR</a:t>
            </a:r>
            <a:endParaRPr lang="en-IE" sz="2000" dirty="0">
              <a:solidFill>
                <a:srgbClr val="0194BF"/>
              </a:solidFill>
              <a:latin typeface="Arial"/>
              <a:ea typeface="+mj-ea"/>
              <a:cs typeface="Arial"/>
            </a:endParaRPr>
          </a:p>
        </p:txBody>
      </p:sp>
      <p:sp>
        <p:nvSpPr>
          <p:cNvPr id="14" name="TextBox 13">
            <a:extLst>
              <a:ext uri="{FF2B5EF4-FFF2-40B4-BE49-F238E27FC236}">
                <a16:creationId xmlns:a16="http://schemas.microsoft.com/office/drawing/2014/main" id="{C6B5751F-74CB-F5F1-6B6B-AF4B9F102B90}"/>
              </a:ext>
            </a:extLst>
          </p:cNvPr>
          <p:cNvSpPr txBox="1"/>
          <p:nvPr/>
        </p:nvSpPr>
        <p:spPr>
          <a:xfrm>
            <a:off x="6206081" y="2766741"/>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9871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78" grpId="0"/>
      <p:bldP spid="80" grpId="0"/>
      <p:bldP spid="81" grpId="0" animBg="1"/>
      <p:bldP spid="82" grpId="0"/>
      <p:bldP spid="9" grpId="0" animBg="1"/>
      <p:bldP spid="7" grpId="0"/>
      <p:bldP spid="10" grpId="0" animBg="1"/>
      <p:bldP spid="11" grpId="0" animBg="1"/>
      <p:bldP spid="6"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073AB7C8-DFA8-4D64-897B-FDB4D69C44DB}"/>
              </a:ext>
            </a:extLst>
          </p:cNvPr>
          <p:cNvGrpSpPr/>
          <p:nvPr/>
        </p:nvGrpSpPr>
        <p:grpSpPr>
          <a:xfrm>
            <a:off x="490376" y="2735311"/>
            <a:ext cx="1303365" cy="1353508"/>
            <a:chOff x="836777" y="4905957"/>
            <a:chExt cx="1303365" cy="1353508"/>
          </a:xfrm>
        </p:grpSpPr>
        <p:sp>
          <p:nvSpPr>
            <p:cNvPr id="67" name="Oval 66">
              <a:extLst>
                <a:ext uri="{FF2B5EF4-FFF2-40B4-BE49-F238E27FC236}">
                  <a16:creationId xmlns:a16="http://schemas.microsoft.com/office/drawing/2014/main" id="{FEA932E9-AF59-4008-9AC9-381D9412DEC4}"/>
                </a:ext>
              </a:extLst>
            </p:cNvPr>
            <p:cNvSpPr/>
            <p:nvPr/>
          </p:nvSpPr>
          <p:spPr>
            <a:xfrm>
              <a:off x="836777" y="4905957"/>
              <a:ext cx="1303365" cy="13535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4">
              <a:extLst>
                <a:ext uri="{FF2B5EF4-FFF2-40B4-BE49-F238E27FC236}">
                  <a16:creationId xmlns:a16="http://schemas.microsoft.com/office/drawing/2014/main" id="{2781FC2A-4955-4C97-B8A5-C9CD5A0CC522}"/>
                </a:ext>
              </a:extLst>
            </p:cNvPr>
            <p:cNvSpPr txBox="1"/>
            <p:nvPr/>
          </p:nvSpPr>
          <p:spPr>
            <a:xfrm>
              <a:off x="836777" y="5106011"/>
              <a:ext cx="1229359" cy="995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INNs</a:t>
              </a:r>
            </a:p>
          </p:txBody>
        </p:sp>
      </p:grpSp>
      <p:grpSp>
        <p:nvGrpSpPr>
          <p:cNvPr id="72" name="Group 71">
            <a:extLst>
              <a:ext uri="{FF2B5EF4-FFF2-40B4-BE49-F238E27FC236}">
                <a16:creationId xmlns:a16="http://schemas.microsoft.com/office/drawing/2014/main" id="{5BA3B8B9-BC58-4023-829E-F7F7E471CF3D}"/>
              </a:ext>
            </a:extLst>
          </p:cNvPr>
          <p:cNvGrpSpPr/>
          <p:nvPr/>
        </p:nvGrpSpPr>
        <p:grpSpPr>
          <a:xfrm>
            <a:off x="402644" y="956180"/>
            <a:ext cx="1391098" cy="1222586"/>
            <a:chOff x="1193785" y="859576"/>
            <a:chExt cx="1262005" cy="1124083"/>
          </a:xfrm>
        </p:grpSpPr>
        <p:sp>
          <p:nvSpPr>
            <p:cNvPr id="73" name="Oval 72">
              <a:extLst>
                <a:ext uri="{FF2B5EF4-FFF2-40B4-BE49-F238E27FC236}">
                  <a16:creationId xmlns:a16="http://schemas.microsoft.com/office/drawing/2014/main" id="{C3EA27BF-27D4-4585-B28A-27ED2AF4ADC1}"/>
                </a:ext>
              </a:extLst>
            </p:cNvPr>
            <p:cNvSpPr/>
            <p:nvPr/>
          </p:nvSpPr>
          <p:spPr>
            <a:xfrm>
              <a:off x="1193785" y="859576"/>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4">
              <a:extLst>
                <a:ext uri="{FF2B5EF4-FFF2-40B4-BE49-F238E27FC236}">
                  <a16:creationId xmlns:a16="http://schemas.microsoft.com/office/drawing/2014/main" id="{9ED9F4F5-92BC-4C56-8707-CDCC64256D7D}"/>
                </a:ext>
              </a:extLst>
            </p:cNvPr>
            <p:cNvSpPr txBox="1"/>
            <p:nvPr/>
          </p:nvSpPr>
          <p:spPr>
            <a:xfrm>
              <a:off x="1193785" y="941894"/>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kern="1200" dirty="0"/>
                <a:t>Hotel Names</a:t>
              </a:r>
            </a:p>
          </p:txBody>
        </p:sp>
      </p:grpSp>
      <p:sp>
        <p:nvSpPr>
          <p:cNvPr id="76" name="TextBox 75">
            <a:extLst>
              <a:ext uri="{FF2B5EF4-FFF2-40B4-BE49-F238E27FC236}">
                <a16:creationId xmlns:a16="http://schemas.microsoft.com/office/drawing/2014/main" id="{BB81A4A1-26BF-461C-B167-7BEB4E7C83F7}"/>
              </a:ext>
            </a:extLst>
          </p:cNvPr>
          <p:cNvSpPr txBox="1"/>
          <p:nvPr/>
        </p:nvSpPr>
        <p:spPr>
          <a:xfrm>
            <a:off x="2233201" y="1238522"/>
            <a:ext cx="3018329" cy="400110"/>
          </a:xfrm>
          <a:prstGeom prst="rect">
            <a:avLst/>
          </a:prstGeom>
          <a:noFill/>
        </p:spPr>
        <p:txBody>
          <a:bodyPr wrap="square" rtlCol="0">
            <a:spAutoFit/>
          </a:bodyPr>
          <a:lstStyle/>
          <a:p>
            <a:r>
              <a:rPr lang="es-ES" sz="2000" dirty="0">
                <a:solidFill>
                  <a:srgbClr val="0194BF"/>
                </a:solidFill>
                <a:latin typeface="Arial"/>
                <a:ea typeface="+mj-ea"/>
                <a:cs typeface="Arial"/>
              </a:rPr>
              <a:t>HOTEL BALI</a:t>
            </a:r>
          </a:p>
        </p:txBody>
      </p:sp>
      <p:sp>
        <p:nvSpPr>
          <p:cNvPr id="78" name="TextBox 77">
            <a:extLst>
              <a:ext uri="{FF2B5EF4-FFF2-40B4-BE49-F238E27FC236}">
                <a16:creationId xmlns:a16="http://schemas.microsoft.com/office/drawing/2014/main" id="{3C9DC2FC-2CA5-4DBA-A06D-47944033D906}"/>
              </a:ext>
            </a:extLst>
          </p:cNvPr>
          <p:cNvSpPr txBox="1"/>
          <p:nvPr/>
        </p:nvSpPr>
        <p:spPr>
          <a:xfrm>
            <a:off x="2735863" y="2735310"/>
            <a:ext cx="4724994" cy="400110"/>
          </a:xfrm>
          <a:prstGeom prst="rect">
            <a:avLst/>
          </a:prstGeom>
          <a:noFill/>
        </p:spPr>
        <p:txBody>
          <a:bodyPr wrap="square" rtlCol="0">
            <a:spAutoFit/>
          </a:bodyPr>
          <a:lstStyle/>
          <a:p>
            <a:endParaRPr lang="es-ES" sz="2000" dirty="0">
              <a:solidFill>
                <a:srgbClr val="0194BF"/>
              </a:solidFill>
              <a:latin typeface="Arial"/>
              <a:ea typeface="+mj-ea"/>
              <a:cs typeface="Arial"/>
            </a:endParaRPr>
          </a:p>
        </p:txBody>
      </p:sp>
      <p:sp>
        <p:nvSpPr>
          <p:cNvPr id="80" name="TextBox 79">
            <a:extLst>
              <a:ext uri="{FF2B5EF4-FFF2-40B4-BE49-F238E27FC236}">
                <a16:creationId xmlns:a16="http://schemas.microsoft.com/office/drawing/2014/main" id="{EE0C1FC1-FB61-4642-89A2-DFD0AD6FC345}"/>
              </a:ext>
            </a:extLst>
          </p:cNvPr>
          <p:cNvSpPr txBox="1"/>
          <p:nvPr/>
        </p:nvSpPr>
        <p:spPr>
          <a:xfrm>
            <a:off x="2448387" y="2958498"/>
            <a:ext cx="3177794" cy="707886"/>
          </a:xfrm>
          <a:prstGeom prst="rect">
            <a:avLst/>
          </a:prstGeom>
          <a:noFill/>
        </p:spPr>
        <p:txBody>
          <a:bodyPr wrap="square">
            <a:spAutoFit/>
          </a:bodyPr>
          <a:lstStyle/>
          <a:p>
            <a:r>
              <a:rPr lang="es-ES" sz="2000" dirty="0">
                <a:solidFill>
                  <a:srgbClr val="0194BF"/>
                </a:solidFill>
                <a:latin typeface="Arial"/>
                <a:ea typeface="+mj-ea"/>
                <a:cs typeface="Arial"/>
              </a:rPr>
              <a:t>BIOCALCI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dietary</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supplements</a:t>
            </a:r>
            <a:endParaRPr lang="es-ES" sz="2000" dirty="0">
              <a:solidFill>
                <a:srgbClr val="0194BF"/>
              </a:solidFill>
              <a:latin typeface="Arial"/>
              <a:ea typeface="+mj-ea"/>
              <a:cs typeface="Arial"/>
            </a:endParaRPr>
          </a:p>
        </p:txBody>
      </p:sp>
      <p:sp>
        <p:nvSpPr>
          <p:cNvPr id="81" name="Multiplication Sign 80">
            <a:extLst>
              <a:ext uri="{FF2B5EF4-FFF2-40B4-BE49-F238E27FC236}">
                <a16:creationId xmlns:a16="http://schemas.microsoft.com/office/drawing/2014/main" id="{4173A3CB-F68B-488B-8D73-246B1AA90C02}"/>
              </a:ext>
            </a:extLst>
          </p:cNvPr>
          <p:cNvSpPr/>
          <p:nvPr/>
        </p:nvSpPr>
        <p:spPr>
          <a:xfrm>
            <a:off x="6201052" y="3031987"/>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sp>
        <p:nvSpPr>
          <p:cNvPr id="7" name="TextBox 6">
            <a:extLst>
              <a:ext uri="{FF2B5EF4-FFF2-40B4-BE49-F238E27FC236}">
                <a16:creationId xmlns:a16="http://schemas.microsoft.com/office/drawing/2014/main" id="{6AA972AF-47AA-516D-D907-9EDFEF6430CF}"/>
              </a:ext>
            </a:extLst>
          </p:cNvPr>
          <p:cNvSpPr txBox="1"/>
          <p:nvPr/>
        </p:nvSpPr>
        <p:spPr>
          <a:xfrm>
            <a:off x="2233201" y="1641925"/>
            <a:ext cx="3177794" cy="400110"/>
          </a:xfrm>
          <a:prstGeom prst="rect">
            <a:avLst/>
          </a:prstGeom>
          <a:noFill/>
        </p:spPr>
        <p:txBody>
          <a:bodyPr wrap="square">
            <a:spAutoFit/>
          </a:bodyPr>
          <a:lstStyle/>
          <a:p>
            <a:r>
              <a:rPr lang="es-ES" sz="2000" dirty="0">
                <a:solidFill>
                  <a:srgbClr val="0194BF"/>
                </a:solidFill>
                <a:latin typeface="Arial"/>
                <a:ea typeface="+mj-ea"/>
                <a:cs typeface="Arial"/>
              </a:rPr>
              <a:t>HOTEL HAVANA</a:t>
            </a:r>
          </a:p>
        </p:txBody>
      </p:sp>
      <p:sp>
        <p:nvSpPr>
          <p:cNvPr id="10" name="Half Frame 9">
            <a:extLst>
              <a:ext uri="{FF2B5EF4-FFF2-40B4-BE49-F238E27FC236}">
                <a16:creationId xmlns:a16="http://schemas.microsoft.com/office/drawing/2014/main" id="{3552E069-9B43-F502-0AD5-6557AC28867B}"/>
              </a:ext>
            </a:extLst>
          </p:cNvPr>
          <p:cNvSpPr/>
          <p:nvPr/>
        </p:nvSpPr>
        <p:spPr>
          <a:xfrm rot="13075316">
            <a:off x="4677352" y="1593884"/>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6" name="Half Frame 5">
            <a:extLst>
              <a:ext uri="{FF2B5EF4-FFF2-40B4-BE49-F238E27FC236}">
                <a16:creationId xmlns:a16="http://schemas.microsoft.com/office/drawing/2014/main" id="{6C69379E-1B55-E6F9-917B-071CAD0F8F4C}"/>
              </a:ext>
            </a:extLst>
          </p:cNvPr>
          <p:cNvSpPr/>
          <p:nvPr/>
        </p:nvSpPr>
        <p:spPr>
          <a:xfrm rot="13075316">
            <a:off x="4677351" y="1056453"/>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2" name="TextBox 1">
            <a:extLst>
              <a:ext uri="{FF2B5EF4-FFF2-40B4-BE49-F238E27FC236}">
                <a16:creationId xmlns:a16="http://schemas.microsoft.com/office/drawing/2014/main" id="{240DD18F-BD13-31BF-D44B-D1190A0B35E4}"/>
              </a:ext>
            </a:extLst>
          </p:cNvPr>
          <p:cNvSpPr txBox="1"/>
          <p:nvPr/>
        </p:nvSpPr>
        <p:spPr>
          <a:xfrm>
            <a:off x="6567046" y="3526035"/>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KN</a:t>
            </a:r>
            <a:endParaRPr lang="en-IE" sz="2000" dirty="0">
              <a:solidFill>
                <a:srgbClr val="0194BF"/>
              </a:solidFill>
              <a:latin typeface="Arial"/>
              <a:ea typeface="+mj-ea"/>
              <a:cs typeface="Arial"/>
            </a:endParaRPr>
          </a:p>
        </p:txBody>
      </p:sp>
      <p:sp>
        <p:nvSpPr>
          <p:cNvPr id="3" name="TextBox 2">
            <a:extLst>
              <a:ext uri="{FF2B5EF4-FFF2-40B4-BE49-F238E27FC236}">
                <a16:creationId xmlns:a16="http://schemas.microsoft.com/office/drawing/2014/main" id="{19DE4C05-E613-3537-B3F8-770D2869E955}"/>
              </a:ext>
            </a:extLst>
          </p:cNvPr>
          <p:cNvSpPr txBox="1"/>
          <p:nvPr/>
        </p:nvSpPr>
        <p:spPr>
          <a:xfrm>
            <a:off x="5626181" y="1301147"/>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 SR</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40462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P spid="80" grpId="0"/>
      <p:bldP spid="81" grpId="0" animBg="1"/>
      <p:bldP spid="7" grpId="0"/>
      <p:bldP spid="10" grpId="0" animBg="1"/>
      <p:bldP spid="6"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sp>
        <p:nvSpPr>
          <p:cNvPr id="10" name="Half Frame 9">
            <a:extLst>
              <a:ext uri="{FF2B5EF4-FFF2-40B4-BE49-F238E27FC236}">
                <a16:creationId xmlns:a16="http://schemas.microsoft.com/office/drawing/2014/main" id="{3552E069-9B43-F502-0AD5-6557AC28867B}"/>
              </a:ext>
            </a:extLst>
          </p:cNvPr>
          <p:cNvSpPr/>
          <p:nvPr/>
        </p:nvSpPr>
        <p:spPr>
          <a:xfrm rot="13075316">
            <a:off x="6850802" y="2860715"/>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3" name="TextBox 2">
            <a:extLst>
              <a:ext uri="{FF2B5EF4-FFF2-40B4-BE49-F238E27FC236}">
                <a16:creationId xmlns:a16="http://schemas.microsoft.com/office/drawing/2014/main" id="{773C806F-A2B5-C91F-6DD6-B91B29CC9EFC}"/>
              </a:ext>
            </a:extLst>
          </p:cNvPr>
          <p:cNvSpPr txBox="1"/>
          <p:nvPr/>
        </p:nvSpPr>
        <p:spPr>
          <a:xfrm>
            <a:off x="315808" y="1108776"/>
            <a:ext cx="8178085" cy="1200329"/>
          </a:xfrm>
          <a:prstGeom prst="rect">
            <a:avLst/>
          </a:prstGeom>
          <a:noFill/>
        </p:spPr>
        <p:txBody>
          <a:bodyPr wrap="square">
            <a:spAutoFit/>
          </a:bodyPr>
          <a:lstStyle/>
          <a:p>
            <a:r>
              <a:rPr lang="en-IE" sz="1800">
                <a:effectLst/>
                <a:latin typeface="Arial" panose="020B0604020202020204" pitchFamily="34" charset="0"/>
                <a:ea typeface="Calibri" panose="020F0502020204030204" pitchFamily="34" charset="0"/>
              </a:rPr>
              <a:t>Marks consisting of the </a:t>
            </a:r>
            <a:r>
              <a:rPr lang="en-IE" sz="1800" b="1">
                <a:effectLst/>
                <a:latin typeface="Arial" panose="020B0604020202020204" pitchFamily="34" charset="0"/>
                <a:ea typeface="Calibri" panose="020F0502020204030204" pitchFamily="34" charset="0"/>
              </a:rPr>
              <a:t>COMBINATION</a:t>
            </a:r>
            <a:r>
              <a:rPr lang="en-IE" sz="1800">
                <a:effectLst/>
                <a:latin typeface="Arial" panose="020B0604020202020204" pitchFamily="34" charset="0"/>
                <a:ea typeface="Calibri" panose="020F0502020204030204" pitchFamily="34" charset="0"/>
              </a:rPr>
              <a:t> of the name of a country or a city with a number indicating a year must be refused on grounds of descriptiveness when the combination is perceived by the relevant consumers as describing an event happening that specific year in the designated geographic location</a:t>
            </a:r>
            <a:endParaRPr lang="en-GB" dirty="0"/>
          </a:p>
        </p:txBody>
      </p:sp>
      <p:sp>
        <p:nvSpPr>
          <p:cNvPr id="8" name="TextBox 7">
            <a:extLst>
              <a:ext uri="{FF2B5EF4-FFF2-40B4-BE49-F238E27FC236}">
                <a16:creationId xmlns:a16="http://schemas.microsoft.com/office/drawing/2014/main" id="{9B91D0C1-8C80-6492-D13B-9B863C78137C}"/>
              </a:ext>
            </a:extLst>
          </p:cNvPr>
          <p:cNvSpPr txBox="1"/>
          <p:nvPr/>
        </p:nvSpPr>
        <p:spPr>
          <a:xfrm>
            <a:off x="1474631" y="2849971"/>
            <a:ext cx="4572000" cy="646331"/>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IE" sz="1800" dirty="0">
                <a:effectLst/>
                <a:latin typeface="Arial" panose="020B0604020202020204" pitchFamily="34" charset="0"/>
                <a:ea typeface="Garamond" panose="02020404030301010803" pitchFamily="18" charset="0"/>
                <a:cs typeface="Garamond" panose="02020404030301010803" pitchFamily="18" charset="0"/>
              </a:rPr>
              <a:t>‘JAPAN 2022’ </a:t>
            </a:r>
            <a:r>
              <a:rPr lang="en-IE" dirty="0">
                <a:latin typeface="Arial" panose="020B0604020202020204" pitchFamily="34" charset="0"/>
                <a:ea typeface="Garamond" panose="02020404030301010803" pitchFamily="18" charset="0"/>
                <a:cs typeface="Garamond" panose="02020404030301010803" pitchFamily="18" charset="0"/>
              </a:rPr>
              <a:t>is</a:t>
            </a:r>
            <a:r>
              <a:rPr lang="en-IE" sz="1800" dirty="0">
                <a:effectLst/>
                <a:latin typeface="Arial" panose="020B0604020202020204" pitchFamily="34" charset="0"/>
                <a:ea typeface="Garamond" panose="02020404030301010803" pitchFamily="18" charset="0"/>
                <a:cs typeface="Garamond" panose="02020404030301010803" pitchFamily="18" charset="0"/>
              </a:rPr>
              <a:t> perceived as descriptive any goods or services. </a:t>
            </a:r>
            <a:endParaRPr lang="en-GB" sz="2800" dirty="0">
              <a:effectLst/>
              <a:latin typeface="Garamond" panose="02020404030301010803" pitchFamily="18" charset="0"/>
              <a:ea typeface="Garamond" panose="02020404030301010803" pitchFamily="18" charset="0"/>
              <a:cs typeface="Garamond" panose="02020404030301010803" pitchFamily="18" charset="0"/>
            </a:endParaRPr>
          </a:p>
        </p:txBody>
      </p:sp>
      <p:sp>
        <p:nvSpPr>
          <p:cNvPr id="9" name="TextBox 8">
            <a:extLst>
              <a:ext uri="{FF2B5EF4-FFF2-40B4-BE49-F238E27FC236}">
                <a16:creationId xmlns:a16="http://schemas.microsoft.com/office/drawing/2014/main" id="{1653BBD7-DA22-DC93-71BF-F431716F27C6}"/>
              </a:ext>
            </a:extLst>
          </p:cNvPr>
          <p:cNvSpPr txBox="1"/>
          <p:nvPr/>
        </p:nvSpPr>
        <p:spPr>
          <a:xfrm>
            <a:off x="907960" y="4086680"/>
            <a:ext cx="4572000" cy="369332"/>
          </a:xfrm>
          <a:prstGeom prst="rect">
            <a:avLst/>
          </a:prstGeom>
          <a:noFill/>
        </p:spPr>
        <p:txBody>
          <a:bodyPr wrap="square">
            <a:spAutoFit/>
          </a:bodyPr>
          <a:lstStyle/>
          <a:p>
            <a:r>
              <a:rPr lang="en-IE" sz="1800" dirty="0">
                <a:effectLst/>
                <a:latin typeface="Arial" panose="020B0604020202020204" pitchFamily="34" charset="0"/>
                <a:ea typeface="Calibri" panose="020F0502020204030204" pitchFamily="34" charset="0"/>
              </a:rPr>
              <a:t>N/A: BB, BZ, CU</a:t>
            </a:r>
            <a:endParaRPr lang="en-GB" dirty="0"/>
          </a:p>
        </p:txBody>
      </p:sp>
    </p:spTree>
    <p:extLst>
      <p:ext uri="{BB962C8B-B14F-4D97-AF65-F5344CB8AC3E}">
        <p14:creationId xmlns:p14="http://schemas.microsoft.com/office/powerpoint/2010/main" val="12040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14" y="314138"/>
            <a:ext cx="8103429" cy="369332"/>
          </a:xfrm>
          <a:prstGeom prst="rect">
            <a:avLst/>
          </a:prstGeom>
        </p:spPr>
        <p:txBody>
          <a:bodyPr wrap="square">
            <a:spAutoFit/>
          </a:bodyPr>
          <a:lstStyle/>
          <a:p>
            <a:pPr defTabSz="914400"/>
            <a:r>
              <a:rPr lang="es-ES" b="1" dirty="0">
                <a:solidFill>
                  <a:schemeClr val="accent5"/>
                </a:solidFill>
                <a:latin typeface="Arial" panose="020B0604020202020204" pitchFamily="34" charset="0"/>
                <a:cs typeface="Arial" panose="020B0604020202020204" pitchFamily="34" charset="0"/>
              </a:rPr>
              <a:t>Figurative </a:t>
            </a:r>
            <a:r>
              <a:rPr lang="es-ES" b="1" dirty="0" err="1">
                <a:solidFill>
                  <a:schemeClr val="accent5"/>
                </a:solidFill>
                <a:latin typeface="Arial" panose="020B0604020202020204" pitchFamily="34" charset="0"/>
                <a:cs typeface="Arial" panose="020B0604020202020204" pitchFamily="34" charset="0"/>
              </a:rPr>
              <a:t>marks</a:t>
            </a:r>
            <a:endParaRPr lang="en-GB" b="1" dirty="0">
              <a:solidFill>
                <a:schemeClr val="accent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9462F01-D8AD-0B75-3A4A-E58EF70C2785}"/>
              </a:ext>
            </a:extLst>
          </p:cNvPr>
          <p:cNvSpPr txBox="1"/>
          <p:nvPr/>
        </p:nvSpPr>
        <p:spPr>
          <a:xfrm>
            <a:off x="547351" y="1261612"/>
            <a:ext cx="6342845" cy="1292662"/>
          </a:xfrm>
          <a:prstGeom prst="rect">
            <a:avLst/>
          </a:prstGeom>
          <a:noFill/>
        </p:spPr>
        <p:txBody>
          <a:bodyPr wrap="square">
            <a:spAutoFit/>
          </a:bodyPr>
          <a:lstStyle/>
          <a:p>
            <a:pPr marL="0" marR="0" algn="just">
              <a:spcBef>
                <a:spcPts val="0"/>
              </a:spcBef>
              <a:spcAft>
                <a:spcPts val="0"/>
              </a:spcAft>
            </a:pPr>
            <a:r>
              <a:rPr lang="en-IE" b="1" dirty="0">
                <a:solidFill>
                  <a:schemeClr val="accent5"/>
                </a:solidFill>
                <a:latin typeface="Arial" panose="020B0604020202020204" pitchFamily="34" charset="0"/>
                <a:cs typeface="Arial" panose="020B0604020202020204" pitchFamily="34" charset="0"/>
              </a:rPr>
              <a:t>Figurative element may give distinctive character to a sign consisting of a descriptive</a:t>
            </a:r>
            <a:r>
              <a:rPr lang="en-US" b="1" dirty="0">
                <a:solidFill>
                  <a:schemeClr val="accent5"/>
                </a:solidFill>
                <a:latin typeface="Arial" panose="020B0604020202020204" pitchFamily="34" charset="0"/>
                <a:cs typeface="Arial" panose="020B0604020202020204" pitchFamily="34" charset="0"/>
              </a:rPr>
              <a:t>/non-distinctive word element</a:t>
            </a:r>
            <a:r>
              <a:rPr lang="en-IE" b="1" dirty="0">
                <a:solidFill>
                  <a:schemeClr val="accent5"/>
                </a:solidFill>
                <a:latin typeface="Arial" panose="020B0604020202020204" pitchFamily="34" charset="0"/>
                <a:cs typeface="Arial" panose="020B0604020202020204" pitchFamily="34" charset="0"/>
              </a:rPr>
              <a:t>.</a:t>
            </a:r>
          </a:p>
          <a:p>
            <a:pPr marL="0" marR="0" algn="just">
              <a:spcBef>
                <a:spcPts val="0"/>
              </a:spcBef>
              <a:spcAft>
                <a:spcPts val="0"/>
              </a:spcAft>
            </a:pPr>
            <a:endParaRPr lang="en-GB" sz="2400" dirty="0">
              <a:effectLst/>
              <a:latin typeface="Garamond" panose="02020404030301010803" pitchFamily="18" charset="0"/>
              <a:ea typeface="Garamond" panose="02020404030301010803" pitchFamily="18" charset="0"/>
              <a:cs typeface="Garamond" panose="02020404030301010803" pitchFamily="18" charset="0"/>
            </a:endParaRPr>
          </a:p>
        </p:txBody>
      </p:sp>
      <p:sp>
        <p:nvSpPr>
          <p:cNvPr id="5" name="TextBox 4">
            <a:extLst>
              <a:ext uri="{FF2B5EF4-FFF2-40B4-BE49-F238E27FC236}">
                <a16:creationId xmlns:a16="http://schemas.microsoft.com/office/drawing/2014/main" id="{669CFD61-E25A-38AE-6E30-71E8DA94086A}"/>
              </a:ext>
            </a:extLst>
          </p:cNvPr>
          <p:cNvSpPr txBox="1"/>
          <p:nvPr/>
        </p:nvSpPr>
        <p:spPr>
          <a:xfrm>
            <a:off x="637503" y="2681559"/>
            <a:ext cx="6774287" cy="1200329"/>
          </a:xfrm>
          <a:prstGeom prst="rect">
            <a:avLst/>
          </a:prstGeom>
          <a:noFill/>
        </p:spPr>
        <p:txBody>
          <a:bodyPr wrap="square">
            <a:spAutoFit/>
          </a:bodyPr>
          <a:lstStyle/>
          <a:p>
            <a:r>
              <a:rPr lang="en-IE" b="1" dirty="0">
                <a:solidFill>
                  <a:schemeClr val="accent5"/>
                </a:solidFill>
                <a:latin typeface="Arial" panose="020B0604020202020204" pitchFamily="34" charset="0"/>
                <a:cs typeface="Arial" panose="020B0604020202020204" pitchFamily="34" charset="0"/>
              </a:rPr>
              <a:t>In general, descriptive/non-distinctive word elements appearing in basic/standard TYPEFACES, lettering or handwritten style typefaces — with or without font effects (bold, italics) — are not registrable</a:t>
            </a:r>
            <a:endParaRPr lang="en-GB" b="1" dirty="0">
              <a:solidFill>
                <a:schemeClr val="accent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969DDF-2B0D-95CD-B19B-F27F0FE7C3D5}"/>
              </a:ext>
            </a:extLst>
          </p:cNvPr>
          <p:cNvSpPr txBox="1"/>
          <p:nvPr/>
        </p:nvSpPr>
        <p:spPr>
          <a:xfrm>
            <a:off x="6870446" y="2966796"/>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SR</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2495655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senercr\AppData\Local\Microsoft\Windows\Temporary Internet Files\Content.IE5\1FBUX1U8\green_tick[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24" b="89595" l="5187" r="91931"/>
                    </a14:imgEffect>
                  </a14:imgLayer>
                </a14:imgProps>
              </a:ext>
              <a:ext uri="{28A0092B-C50C-407E-A947-70E740481C1C}">
                <a14:useLocalDpi xmlns:a14="http://schemas.microsoft.com/office/drawing/2010/main" val="0"/>
              </a:ext>
            </a:extLst>
          </a:blip>
          <a:srcRect/>
          <a:stretch>
            <a:fillRect/>
          </a:stretch>
        </p:blipFill>
        <p:spPr bwMode="auto">
          <a:xfrm>
            <a:off x="4841319" y="3083181"/>
            <a:ext cx="918265" cy="9156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0047" y="2249220"/>
            <a:ext cx="3173076" cy="1143636"/>
          </a:xfrm>
          <a:prstGeom prst="rect">
            <a:avLst/>
          </a:prstGeom>
          <a:noFill/>
          <a:ln>
            <a:noFill/>
          </a:ln>
        </p:spPr>
      </p:pic>
      <p:pic>
        <p:nvPicPr>
          <p:cNvPr id="16" name="Picture 15"/>
          <p:cNvPicPr/>
          <p:nvPr/>
        </p:nvPicPr>
        <p:blipFill>
          <a:blip r:embed="rId6">
            <a:extLst>
              <a:ext uri="{28A0092B-C50C-407E-A947-70E740481C1C}">
                <a14:useLocalDpi xmlns:a14="http://schemas.microsoft.com/office/drawing/2010/main" val="0"/>
              </a:ext>
            </a:extLst>
          </a:blip>
          <a:srcRect/>
          <a:stretch>
            <a:fillRect/>
          </a:stretch>
        </p:blipFill>
        <p:spPr bwMode="auto">
          <a:xfrm>
            <a:off x="885503" y="2391339"/>
            <a:ext cx="3238945" cy="1001517"/>
          </a:xfrm>
          <a:prstGeom prst="rect">
            <a:avLst/>
          </a:prstGeom>
          <a:noFill/>
          <a:ln>
            <a:noFill/>
          </a:ln>
          <a:effectLst/>
        </p:spPr>
      </p:pic>
      <p:pic>
        <p:nvPicPr>
          <p:cNvPr id="25" name="Picture 3" descr="C:\Users\senercr\AppData\Local\Microsoft\Windows\Temporary Internet Files\Content.IE5\H942CTYT\600px-No-Symbo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561" y="3250523"/>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40888" y="369464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15" name="Rectangle 14"/>
          <p:cNvSpPr/>
          <p:nvPr/>
        </p:nvSpPr>
        <p:spPr>
          <a:xfrm>
            <a:off x="6080087" y="369464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19" name="Rectangle 8"/>
          <p:cNvSpPr>
            <a:spLocks/>
          </p:cNvSpPr>
          <p:nvPr/>
        </p:nvSpPr>
        <p:spPr bwMode="auto">
          <a:xfrm>
            <a:off x="343349" y="694972"/>
            <a:ext cx="8280001"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IE" b="1" spc="-61">
                <a:solidFill>
                  <a:srgbClr val="FFFCF6"/>
                </a:solidFill>
                <a:latin typeface="Arial" panose="020B0604020202020204" pitchFamily="34" charset="0"/>
                <a:ea typeface="Helvetica Neue Light"/>
                <a:cs typeface="Arial" panose="020B0604020202020204" pitchFamily="34" charset="0"/>
                <a:sym typeface="Helvetica Neue Light"/>
              </a:rPr>
              <a:t>Typeface and font</a:t>
            </a:r>
            <a:endParaRPr lang="en-IE" dirty="0">
              <a:latin typeface="Arial Narrow" pitchFamily="34" charset="0"/>
            </a:endParaRPr>
          </a:p>
        </p:txBody>
      </p:sp>
      <p:sp>
        <p:nvSpPr>
          <p:cNvPr id="20" name="Rectangle 17"/>
          <p:cNvSpPr>
            <a:spLocks/>
          </p:cNvSpPr>
          <p:nvPr/>
        </p:nvSpPr>
        <p:spPr bwMode="auto">
          <a:xfrm>
            <a:off x="317750" y="965216"/>
            <a:ext cx="8279999" cy="259361"/>
          </a:xfrm>
          <a:prstGeom prst="rect">
            <a:avLst/>
          </a:prstGeom>
          <a:noFill/>
          <a:ln>
            <a:noFill/>
          </a:ln>
        </p:spPr>
        <p:txBody>
          <a:bodyPr lIns="0" tIns="0" rIns="0" bIns="0" anchor="ctr"/>
          <a:lstStyle/>
          <a:p>
            <a:pPr algn="ctr">
              <a:defRPr/>
            </a:pPr>
            <a:r>
              <a:rPr lang="en-IE" sz="1600" b="1" spc="-61" dirty="0">
                <a:solidFill>
                  <a:srgbClr val="FFFCF6"/>
                </a:solidFill>
                <a:latin typeface="Arial" panose="020B0604020202020204" pitchFamily="34" charset="0"/>
                <a:ea typeface="Helvetica Neue Light"/>
                <a:cs typeface="Arial" panose="020B0604020202020204" pitchFamily="34" charset="0"/>
                <a:sym typeface="Helvetica Neue Light"/>
              </a:rPr>
              <a:t> Typeface and font</a:t>
            </a:r>
          </a:p>
        </p:txBody>
      </p:sp>
      <p:sp>
        <p:nvSpPr>
          <p:cNvPr id="22" name="Rectangle 17"/>
          <p:cNvSpPr>
            <a:spLocks/>
          </p:cNvSpPr>
          <p:nvPr/>
        </p:nvSpPr>
        <p:spPr bwMode="auto">
          <a:xfrm>
            <a:off x="482318" y="425845"/>
            <a:ext cx="6415358" cy="259361"/>
          </a:xfrm>
          <a:prstGeom prst="rect">
            <a:avLst/>
          </a:prstGeom>
          <a:noFill/>
          <a:ln>
            <a:noFill/>
          </a:ln>
        </p:spPr>
        <p:txBody>
          <a:bodyPr lIns="0" tIns="0" rIns="0" bIns="0" anchor="ctr"/>
          <a:lstStyle/>
          <a:p>
            <a:pPr>
              <a:defRPr/>
            </a:pPr>
            <a:r>
              <a:rPr lang="en-US" b="1" dirty="0">
                <a:solidFill>
                  <a:srgbClr val="15548D"/>
                </a:solidFill>
                <a:latin typeface="Arial" panose="020B0604020202020204" pitchFamily="34" charset="0"/>
                <a:cs typeface="Arial" panose="020B0604020202020204" pitchFamily="34" charset="0"/>
              </a:rPr>
              <a:t>A. With respect to the word elements in the mark </a:t>
            </a: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5" name="Title 4">
            <a:extLst>
              <a:ext uri="{FF2B5EF4-FFF2-40B4-BE49-F238E27FC236}">
                <a16:creationId xmlns:a16="http://schemas.microsoft.com/office/drawing/2014/main" id="{D13A6F7E-EEAA-240C-0040-F96D3AAF3C57}"/>
              </a:ext>
            </a:extLst>
          </p:cNvPr>
          <p:cNvSpPr>
            <a:spLocks noGrp="1"/>
          </p:cNvSpPr>
          <p:nvPr>
            <p:ph type="ctrTitle"/>
          </p:nvPr>
        </p:nvSpPr>
        <p:spPr/>
        <p:txBody>
          <a:bodyPr/>
          <a:lstStyle/>
          <a:p>
            <a:endParaRPr lang="en-US" dirty="0"/>
          </a:p>
        </p:txBody>
      </p:sp>
      <p:pic>
        <p:nvPicPr>
          <p:cNvPr id="7" name="Picture 6">
            <a:extLst>
              <a:ext uri="{FF2B5EF4-FFF2-40B4-BE49-F238E27FC236}">
                <a16:creationId xmlns:a16="http://schemas.microsoft.com/office/drawing/2014/main" id="{B3AD0A8A-DA60-5967-B037-2977636A3BBF}"/>
              </a:ext>
            </a:extLst>
          </p:cNvPr>
          <p:cNvPicPr/>
          <p:nvPr/>
        </p:nvPicPr>
        <p:blipFill>
          <a:blip r:embed="rId8"/>
          <a:stretch>
            <a:fillRect/>
          </a:stretch>
        </p:blipFill>
        <p:spPr>
          <a:xfrm>
            <a:off x="845096" y="2523262"/>
            <a:ext cx="3319757" cy="645725"/>
          </a:xfrm>
          <a:prstGeom prst="rect">
            <a:avLst/>
          </a:prstGeom>
        </p:spPr>
      </p:pic>
      <p:pic>
        <p:nvPicPr>
          <p:cNvPr id="9" name="Picture 8">
            <a:extLst>
              <a:ext uri="{FF2B5EF4-FFF2-40B4-BE49-F238E27FC236}">
                <a16:creationId xmlns:a16="http://schemas.microsoft.com/office/drawing/2014/main" id="{B0F8E2F4-F03E-B040-0D86-57CE73BB0390}"/>
              </a:ext>
            </a:extLst>
          </p:cNvPr>
          <p:cNvPicPr>
            <a:picLocks noChangeAspect="1"/>
          </p:cNvPicPr>
          <p:nvPr/>
        </p:nvPicPr>
        <p:blipFill>
          <a:blip r:embed="rId9"/>
          <a:stretch>
            <a:fillRect/>
          </a:stretch>
        </p:blipFill>
        <p:spPr>
          <a:xfrm>
            <a:off x="1565331" y="3668616"/>
            <a:ext cx="1920819" cy="437329"/>
          </a:xfrm>
          <a:prstGeom prst="rect">
            <a:avLst/>
          </a:prstGeom>
        </p:spPr>
      </p:pic>
      <p:sp>
        <p:nvSpPr>
          <p:cNvPr id="10" name="TextBox 9">
            <a:extLst>
              <a:ext uri="{FF2B5EF4-FFF2-40B4-BE49-F238E27FC236}">
                <a16:creationId xmlns:a16="http://schemas.microsoft.com/office/drawing/2014/main" id="{68FDC370-53E6-285F-4691-4254D589E87F}"/>
              </a:ext>
            </a:extLst>
          </p:cNvPr>
          <p:cNvSpPr txBox="1"/>
          <p:nvPr/>
        </p:nvSpPr>
        <p:spPr>
          <a:xfrm>
            <a:off x="482318" y="983144"/>
            <a:ext cx="8475163" cy="1200329"/>
          </a:xfrm>
          <a:prstGeom prst="rect">
            <a:avLst/>
          </a:prstGeom>
          <a:noFill/>
        </p:spPr>
        <p:txBody>
          <a:bodyPr wrap="square">
            <a:spAutoFit/>
          </a:bodyPr>
          <a:lstStyle/>
          <a:p>
            <a:r>
              <a:rPr lang="en-IE" sz="1800" dirty="0">
                <a:effectLst/>
                <a:latin typeface="Arial" panose="020B0604020202020204" pitchFamily="34" charset="0"/>
                <a:ea typeface="Garamond" panose="02020404030301010803" pitchFamily="18" charset="0"/>
              </a:rPr>
              <a:t>Where standard</a:t>
            </a:r>
            <a:r>
              <a:rPr lang="en-IE" sz="1800" b="1" dirty="0">
                <a:effectLst/>
                <a:latin typeface="Arial" panose="020B0604020202020204" pitchFamily="34" charset="0"/>
                <a:ea typeface="Garamond" panose="02020404030301010803" pitchFamily="18" charset="0"/>
              </a:rPr>
              <a:t> TYPEFACES</a:t>
            </a:r>
            <a:r>
              <a:rPr lang="en-IE" sz="1800" dirty="0">
                <a:effectLst/>
                <a:latin typeface="Arial" panose="020B0604020202020204" pitchFamily="34" charset="0"/>
                <a:ea typeface="Garamond" panose="02020404030301010803" pitchFamily="18" charset="0"/>
              </a:rPr>
              <a:t> incorporate elements of graphic design as part of the lettering, those elements need to have sufficient impact to distract the attention of the consumer from the descriptive meaning of the word element to be considered distinctive</a:t>
            </a:r>
            <a:endParaRPr lang="en-GB" dirty="0"/>
          </a:p>
        </p:txBody>
      </p:sp>
      <p:sp>
        <p:nvSpPr>
          <p:cNvPr id="12" name="Subtitle 11">
            <a:extLst>
              <a:ext uri="{FF2B5EF4-FFF2-40B4-BE49-F238E27FC236}">
                <a16:creationId xmlns:a16="http://schemas.microsoft.com/office/drawing/2014/main" id="{D3A8DA11-6136-661E-4DAD-7497503D592D}"/>
              </a:ext>
            </a:extLst>
          </p:cNvPr>
          <p:cNvSpPr txBox="1">
            <a:spLocks noGrp="1"/>
          </p:cNvSpPr>
          <p:nvPr>
            <p:ph type="subTitle" idx="1"/>
          </p:nvPr>
        </p:nvSpPr>
        <p:spPr>
          <a:xfrm>
            <a:off x="5759584" y="4081865"/>
            <a:ext cx="2673539"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CU, VC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26499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C:\Users\senercr\AppData\Local\Microsoft\Windows\Temporary Internet Files\Content.IE5\H942CTYT\600px-No-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39" y="34474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92" y="2618875"/>
            <a:ext cx="3968142" cy="71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612" y="2567832"/>
            <a:ext cx="3734293" cy="87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senercr\AppData\Local\Microsoft\Windows\Temporary Internet Files\Content.IE5\H942CTYT\600px-No-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8310" y="3566233"/>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740888" y="369464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24" name="Rectangle 23"/>
          <p:cNvSpPr/>
          <p:nvPr/>
        </p:nvSpPr>
        <p:spPr>
          <a:xfrm>
            <a:off x="6080087" y="369464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17" name="Rectangle 16"/>
          <p:cNvSpPr>
            <a:spLocks/>
          </p:cNvSpPr>
          <p:nvPr/>
        </p:nvSpPr>
        <p:spPr bwMode="auto">
          <a:xfrm>
            <a:off x="567488" y="948952"/>
            <a:ext cx="8280001"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a:latin typeface="Arial Narrow" pitchFamily="34" charset="0"/>
            </a:endParaRPr>
          </a:p>
        </p:txBody>
      </p:sp>
      <p:sp>
        <p:nvSpPr>
          <p:cNvPr id="20" name="Rectangle 17"/>
          <p:cNvSpPr>
            <a:spLocks/>
          </p:cNvSpPr>
          <p:nvPr/>
        </p:nvSpPr>
        <p:spPr bwMode="auto">
          <a:xfrm>
            <a:off x="202878" y="992537"/>
            <a:ext cx="8279999" cy="259361"/>
          </a:xfrm>
          <a:prstGeom prst="rect">
            <a:avLst/>
          </a:prstGeom>
          <a:noFill/>
          <a:ln>
            <a:noFill/>
          </a:ln>
        </p:spPr>
        <p:txBody>
          <a:bodyPr lIns="0" tIns="0" rIns="0" bIns="0" anchor="ctr"/>
          <a:lstStyle/>
          <a:p>
            <a:pPr algn="ctr">
              <a:defRPr/>
            </a:pPr>
            <a:r>
              <a:rPr lang="en-IE" sz="1600" b="1" spc="-61" dirty="0">
                <a:solidFill>
                  <a:srgbClr val="FFFCF6"/>
                </a:solidFill>
                <a:latin typeface="Arial" panose="020B0604020202020204" pitchFamily="34" charset="0"/>
                <a:ea typeface="Helvetica Neue Light"/>
                <a:cs typeface="Arial" panose="020B0604020202020204" pitchFamily="34" charset="0"/>
                <a:sym typeface="Helvetica Neue Light"/>
              </a:rPr>
              <a:t>Combination with colour</a:t>
            </a:r>
          </a:p>
        </p:txBody>
      </p:sp>
      <p:sp>
        <p:nvSpPr>
          <p:cNvPr id="22" name="Rectangle 17"/>
          <p:cNvSpPr>
            <a:spLocks/>
          </p:cNvSpPr>
          <p:nvPr/>
        </p:nvSpPr>
        <p:spPr bwMode="auto">
          <a:xfrm>
            <a:off x="351087" y="466101"/>
            <a:ext cx="6415358" cy="259361"/>
          </a:xfrm>
          <a:prstGeom prst="rect">
            <a:avLst/>
          </a:prstGeom>
          <a:noFill/>
          <a:ln>
            <a:noFill/>
          </a:ln>
        </p:spPr>
        <p:txBody>
          <a:bodyPr lIns="0" tIns="0" rIns="0" bIns="0" anchor="ctr"/>
          <a:lstStyle/>
          <a:p>
            <a:pPr>
              <a:defRPr/>
            </a:pPr>
            <a:r>
              <a:rPr lang="en-US" b="1" dirty="0">
                <a:solidFill>
                  <a:srgbClr val="15548D"/>
                </a:solidFill>
                <a:latin typeface="Arial" panose="020B0604020202020204" pitchFamily="34" charset="0"/>
                <a:cs typeface="Arial" panose="020B0604020202020204" pitchFamily="34" charset="0"/>
              </a:rPr>
              <a:t>A. With respect to the word elements in the mark </a:t>
            </a: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pic>
        <p:nvPicPr>
          <p:cNvPr id="4" name="Picture 3">
            <a:extLst>
              <a:ext uri="{FF2B5EF4-FFF2-40B4-BE49-F238E27FC236}">
                <a16:creationId xmlns:a16="http://schemas.microsoft.com/office/drawing/2014/main" id="{72089B84-1EA5-CB7A-CB8D-8736639A1BB4}"/>
              </a:ext>
            </a:extLst>
          </p:cNvPr>
          <p:cNvPicPr/>
          <p:nvPr/>
        </p:nvPicPr>
        <p:blipFill>
          <a:blip r:embed="rId6">
            <a:extLst>
              <a:ext uri="{28A0092B-C50C-407E-A947-70E740481C1C}">
                <a14:useLocalDpi xmlns:a14="http://schemas.microsoft.com/office/drawing/2010/main" val="0"/>
              </a:ext>
            </a:extLst>
          </a:blip>
          <a:stretch>
            <a:fillRect/>
          </a:stretch>
        </p:blipFill>
        <p:spPr>
          <a:xfrm>
            <a:off x="5126962" y="2591602"/>
            <a:ext cx="3734293" cy="950861"/>
          </a:xfrm>
          <a:prstGeom prst="rect">
            <a:avLst/>
          </a:prstGeom>
        </p:spPr>
      </p:pic>
      <p:pic>
        <p:nvPicPr>
          <p:cNvPr id="5" name="Picture 4">
            <a:extLst>
              <a:ext uri="{FF2B5EF4-FFF2-40B4-BE49-F238E27FC236}">
                <a16:creationId xmlns:a16="http://schemas.microsoft.com/office/drawing/2014/main" id="{00EE3350-1C24-541F-9918-4B00442547F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878" y="2712429"/>
            <a:ext cx="4604193" cy="690391"/>
          </a:xfrm>
          <a:prstGeom prst="rect">
            <a:avLst/>
          </a:prstGeom>
          <a:noFill/>
          <a:ln>
            <a:noFill/>
          </a:ln>
        </p:spPr>
      </p:pic>
      <p:sp>
        <p:nvSpPr>
          <p:cNvPr id="3" name="TextBox 2">
            <a:extLst>
              <a:ext uri="{FF2B5EF4-FFF2-40B4-BE49-F238E27FC236}">
                <a16:creationId xmlns:a16="http://schemas.microsoft.com/office/drawing/2014/main" id="{13CC1B5C-2938-EB0C-B02E-C2A8BB523476}"/>
              </a:ext>
            </a:extLst>
          </p:cNvPr>
          <p:cNvSpPr txBox="1"/>
          <p:nvPr/>
        </p:nvSpPr>
        <p:spPr>
          <a:xfrm>
            <a:off x="567488" y="1507965"/>
            <a:ext cx="8228597" cy="923330"/>
          </a:xfrm>
          <a:prstGeom prst="rect">
            <a:avLst/>
          </a:prstGeom>
          <a:noFill/>
        </p:spPr>
        <p:txBody>
          <a:bodyPr wrap="square">
            <a:spAutoFit/>
          </a:bodyPr>
          <a:lstStyle/>
          <a:p>
            <a:r>
              <a:rPr lang="en-IE" sz="1800" dirty="0">
                <a:effectLst/>
                <a:latin typeface="Arial" panose="020B0604020202020204" pitchFamily="34" charset="0"/>
                <a:ea typeface="Garamond" panose="02020404030301010803" pitchFamily="18" charset="0"/>
              </a:rPr>
              <a:t>The mere ‘addition’ of a single </a:t>
            </a:r>
            <a:r>
              <a:rPr lang="en-IE" sz="1800" b="1" dirty="0">
                <a:effectLst/>
                <a:latin typeface="Arial" panose="020B0604020202020204" pitchFamily="34" charset="0"/>
                <a:ea typeface="Garamond" panose="02020404030301010803" pitchFamily="18" charset="0"/>
              </a:rPr>
              <a:t>COLOUR</a:t>
            </a:r>
            <a:r>
              <a:rPr lang="en-IE" sz="1800" dirty="0">
                <a:effectLst/>
                <a:latin typeface="Arial" panose="020B0604020202020204" pitchFamily="34" charset="0"/>
                <a:ea typeface="Garamond" panose="02020404030301010803" pitchFamily="18" charset="0"/>
              </a:rPr>
              <a:t> to a descriptive/non-distinctive word element, either to the letters themselves or as a background, will not be sufficient to give the mark distinctive character</a:t>
            </a:r>
            <a:endParaRPr lang="en-GB" dirty="0"/>
          </a:p>
        </p:txBody>
      </p:sp>
      <p:sp>
        <p:nvSpPr>
          <p:cNvPr id="6" name="TextBox 5">
            <a:extLst>
              <a:ext uri="{FF2B5EF4-FFF2-40B4-BE49-F238E27FC236}">
                <a16:creationId xmlns:a16="http://schemas.microsoft.com/office/drawing/2014/main" id="{D035FB21-73CD-EDBC-E553-27882C1B4576}"/>
              </a:ext>
            </a:extLst>
          </p:cNvPr>
          <p:cNvSpPr txBox="1"/>
          <p:nvPr/>
        </p:nvSpPr>
        <p:spPr>
          <a:xfrm>
            <a:off x="1793662" y="4150963"/>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8000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4701912" y="2552681"/>
            <a:ext cx="4230814" cy="78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senercr\AppData\Local\Microsoft\Windows\Temporary Internet Files\Content.IE5\H942CTYT\600px-No-Symbo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556" y="32849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senercr\AppData\Local\Microsoft\Windows\Temporary Internet Files\Content.IE5\H942CTYT\600px-No-Symbo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360" y="333464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698504" y="3694640"/>
            <a:ext cx="1612942"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Biscuits)</a:t>
            </a:r>
            <a:endParaRPr lang="en-IE" sz="1300" dirty="0">
              <a:latin typeface="Arial" panose="020B0604020202020204" pitchFamily="34" charset="0"/>
              <a:cs typeface="Arial" panose="020B0604020202020204" pitchFamily="34" charset="0"/>
            </a:endParaRPr>
          </a:p>
        </p:txBody>
      </p:sp>
      <p:sp>
        <p:nvSpPr>
          <p:cNvPr id="24" name="Rectangle 23"/>
          <p:cNvSpPr/>
          <p:nvPr/>
        </p:nvSpPr>
        <p:spPr>
          <a:xfrm>
            <a:off x="6080087" y="369464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14" name="Rounded Rectangle 13"/>
          <p:cNvSpPr/>
          <p:nvPr/>
        </p:nvSpPr>
        <p:spPr bwMode="auto">
          <a:xfrm>
            <a:off x="432000" y="247749"/>
            <a:ext cx="8280000" cy="353985"/>
          </a:xfrm>
          <a:prstGeom prst="roundRect">
            <a:avLst/>
          </a:prstGeom>
          <a:solidFill>
            <a:srgbClr val="99FFCC"/>
          </a:solidFill>
          <a:ln>
            <a:noFill/>
          </a:ln>
          <a:effectLst/>
        </p:spPr>
        <p:txBody>
          <a:bodyPr vert="horz" wrap="square" lIns="77925" tIns="38963" rIns="77925" bIns="38963" numCol="1" rtlCol="0" anchor="t" anchorCtr="0" compatLnSpc="1">
            <a:prstTxWarp prst="textNoShape">
              <a:avLst/>
            </a:prstTxWarp>
          </a:bodyPr>
          <a:lstStyle/>
          <a:p>
            <a:pPr defTabSz="779252" fontAlgn="base">
              <a:spcBef>
                <a:spcPct val="0"/>
              </a:spcBef>
              <a:spcAft>
                <a:spcPct val="0"/>
              </a:spcAft>
            </a:pPr>
            <a:endParaRPr lang="en-IE" sz="1500">
              <a:solidFill>
                <a:srgbClr val="141944"/>
              </a:solidFill>
              <a:latin typeface="Arial Narrow" pitchFamily="34" charset="0"/>
            </a:endParaRPr>
          </a:p>
        </p:txBody>
      </p:sp>
      <p:sp>
        <p:nvSpPr>
          <p:cNvPr id="15" name="Rectangle 8"/>
          <p:cNvSpPr>
            <a:spLocks/>
          </p:cNvSpPr>
          <p:nvPr/>
        </p:nvSpPr>
        <p:spPr bwMode="auto">
          <a:xfrm>
            <a:off x="432000" y="803796"/>
            <a:ext cx="8280000"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a:latin typeface="Arial Narrow" pitchFamily="34" charset="0"/>
            </a:endParaRPr>
          </a:p>
        </p:txBody>
      </p:sp>
      <p:sp>
        <p:nvSpPr>
          <p:cNvPr id="18" name="Rectangle 17"/>
          <p:cNvSpPr>
            <a:spLocks/>
          </p:cNvSpPr>
          <p:nvPr/>
        </p:nvSpPr>
        <p:spPr bwMode="auto">
          <a:xfrm>
            <a:off x="432000" y="802795"/>
            <a:ext cx="8280000" cy="352800"/>
          </a:xfrm>
          <a:prstGeom prst="rect">
            <a:avLst/>
          </a:prstGeom>
          <a:noFill/>
          <a:ln>
            <a:noFill/>
          </a:ln>
        </p:spPr>
        <p:txBody>
          <a:bodyPr lIns="0" tIns="0" rIns="0" bIns="0" anchor="ctr"/>
          <a:lstStyle/>
          <a:p>
            <a:pPr algn="ctr">
              <a:defRPr/>
            </a:pPr>
            <a:r>
              <a:rPr lang="en-IE" sz="1600" b="1" spc="-61" dirty="0">
                <a:solidFill>
                  <a:srgbClr val="FFFCF6"/>
                </a:solidFill>
                <a:latin typeface="Arial" panose="020B0604020202020204" pitchFamily="34" charset="0"/>
                <a:ea typeface="Helvetica Neue Light"/>
                <a:cs typeface="Arial" panose="020B0604020202020204" pitchFamily="34" charset="0"/>
                <a:sym typeface="Helvetica Neue Light"/>
              </a:rPr>
              <a:t>Combination with punctuation marks and other symbols</a:t>
            </a:r>
          </a:p>
        </p:txBody>
      </p:sp>
      <p:sp>
        <p:nvSpPr>
          <p:cNvPr id="20" name="Rectangle 19"/>
          <p:cNvSpPr>
            <a:spLocks/>
          </p:cNvSpPr>
          <p:nvPr/>
        </p:nvSpPr>
        <p:spPr bwMode="auto">
          <a:xfrm>
            <a:off x="612036" y="319269"/>
            <a:ext cx="6415358" cy="259361"/>
          </a:xfrm>
          <a:prstGeom prst="rect">
            <a:avLst/>
          </a:prstGeom>
          <a:noFill/>
          <a:ln>
            <a:noFill/>
          </a:ln>
        </p:spPr>
        <p:txBody>
          <a:bodyPr lIns="0" tIns="0" rIns="0" bIns="0" anchor="ctr"/>
          <a:lstStyle/>
          <a:p>
            <a:pPr>
              <a:defRPr/>
            </a:pPr>
            <a:r>
              <a:rPr lang="en-US" b="1" dirty="0">
                <a:solidFill>
                  <a:srgbClr val="15548D"/>
                </a:solidFill>
                <a:latin typeface="Arial" panose="020B0604020202020204" pitchFamily="34" charset="0"/>
                <a:cs typeface="Arial" panose="020B0604020202020204" pitchFamily="34" charset="0"/>
              </a:rPr>
              <a:t>A. With respect to the word elements in the mark </a:t>
            </a: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13" name="TextBox 12">
            <a:extLst>
              <a:ext uri="{FF2B5EF4-FFF2-40B4-BE49-F238E27FC236}">
                <a16:creationId xmlns:a16="http://schemas.microsoft.com/office/drawing/2014/main" id="{F57E1ABE-B14F-4645-B582-7B9E41F30333}"/>
              </a:ext>
            </a:extLst>
          </p:cNvPr>
          <p:cNvSpPr txBox="1"/>
          <p:nvPr/>
        </p:nvSpPr>
        <p:spPr>
          <a:xfrm>
            <a:off x="179512" y="247749"/>
            <a:ext cx="8856984" cy="307777"/>
          </a:xfrm>
          <a:prstGeom prst="rect">
            <a:avLst/>
          </a:prstGeom>
          <a:noFill/>
        </p:spPr>
        <p:txBody>
          <a:bodyPr wrap="square" rtlCol="0">
            <a:spAutoFit/>
          </a:bodyPr>
          <a:lstStyle/>
          <a:p>
            <a:pPr algn="r"/>
            <a:r>
              <a:rPr lang="en-GB" sz="1400" dirty="0">
                <a:solidFill>
                  <a:schemeClr val="tx1">
                    <a:lumMod val="50000"/>
                    <a:lumOff val="50000"/>
                  </a:schemeClr>
                </a:solidFill>
                <a:latin typeface="Arial "/>
              </a:rPr>
              <a:t>CP3</a:t>
            </a:r>
          </a:p>
        </p:txBody>
      </p:sp>
      <p:pic>
        <p:nvPicPr>
          <p:cNvPr id="2" name="Picture 1">
            <a:extLst>
              <a:ext uri="{FF2B5EF4-FFF2-40B4-BE49-F238E27FC236}">
                <a16:creationId xmlns:a16="http://schemas.microsoft.com/office/drawing/2014/main" id="{4D6164C6-46B2-F723-72F5-B17B8CFBF23B}"/>
              </a:ext>
            </a:extLst>
          </p:cNvPr>
          <p:cNvPicPr/>
          <p:nvPr/>
        </p:nvPicPr>
        <p:blipFill>
          <a:blip r:embed="rId6"/>
          <a:stretch>
            <a:fillRect/>
          </a:stretch>
        </p:blipFill>
        <p:spPr>
          <a:xfrm>
            <a:off x="1790292" y="2438496"/>
            <a:ext cx="1777501" cy="692429"/>
          </a:xfrm>
          <a:prstGeom prst="rect">
            <a:avLst/>
          </a:prstGeom>
        </p:spPr>
      </p:pic>
      <p:sp>
        <p:nvSpPr>
          <p:cNvPr id="4" name="TextBox 3">
            <a:extLst>
              <a:ext uri="{FF2B5EF4-FFF2-40B4-BE49-F238E27FC236}">
                <a16:creationId xmlns:a16="http://schemas.microsoft.com/office/drawing/2014/main" id="{F4751B1F-33A3-258A-00E2-D73903AF8D1E}"/>
              </a:ext>
            </a:extLst>
          </p:cNvPr>
          <p:cNvSpPr txBox="1"/>
          <p:nvPr/>
        </p:nvSpPr>
        <p:spPr>
          <a:xfrm>
            <a:off x="432000" y="1287826"/>
            <a:ext cx="8279999" cy="966483"/>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the addition of </a:t>
            </a:r>
            <a:r>
              <a:rPr lang="en-IE" sz="1800" b="1" dirty="0">
                <a:effectLst/>
                <a:latin typeface="Arial" panose="020B0604020202020204" pitchFamily="34" charset="0"/>
                <a:ea typeface="Garamond" panose="02020404030301010803" pitchFamily="18" charset="0"/>
                <a:cs typeface="Arial" panose="020B0604020202020204" pitchFamily="34" charset="0"/>
              </a:rPr>
              <a:t>PUNCTUATION MARKS </a:t>
            </a:r>
            <a:r>
              <a:rPr lang="en-IE" sz="1800" dirty="0">
                <a:effectLst/>
                <a:latin typeface="Arial" panose="020B0604020202020204" pitchFamily="34" charset="0"/>
                <a:ea typeface="Garamond" panose="02020404030301010803" pitchFamily="18" charset="0"/>
                <a:cs typeface="Arial" panose="020B0604020202020204" pitchFamily="34" charset="0"/>
              </a:rPr>
              <a:t>or other</a:t>
            </a:r>
            <a:r>
              <a:rPr lang="en-IE" sz="1800" b="1" dirty="0">
                <a:effectLst/>
                <a:latin typeface="Arial" panose="020B0604020202020204" pitchFamily="34" charset="0"/>
                <a:ea typeface="Garamond" panose="02020404030301010803" pitchFamily="18" charset="0"/>
                <a:cs typeface="Arial" panose="020B0604020202020204" pitchFamily="34" charset="0"/>
              </a:rPr>
              <a:t> SYMBOLS</a:t>
            </a:r>
            <a:r>
              <a:rPr lang="en-IE" sz="1800" dirty="0">
                <a:effectLst/>
                <a:latin typeface="Arial" panose="020B0604020202020204" pitchFamily="34" charset="0"/>
                <a:ea typeface="Garamond" panose="02020404030301010803" pitchFamily="18" charset="0"/>
                <a:cs typeface="Arial" panose="020B0604020202020204" pitchFamily="34" charset="0"/>
              </a:rPr>
              <a:t> commonly used in trade does not add distinctive character to a sign consisting of descriptive/non-distinctive word elements.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1A2BFA-114C-1309-9E30-22FE0FC62CB0}"/>
              </a:ext>
            </a:extLst>
          </p:cNvPr>
          <p:cNvSpPr txBox="1"/>
          <p:nvPr/>
        </p:nvSpPr>
        <p:spPr>
          <a:xfrm>
            <a:off x="1253360" y="4218245"/>
            <a:ext cx="3177794" cy="707886"/>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JM, KN blank, </a:t>
            </a:r>
            <a:r>
              <a:rPr lang="en-US" sz="2000" dirty="0" err="1">
                <a:solidFill>
                  <a:srgbClr val="0194BF"/>
                </a:solidFill>
                <a:latin typeface="Arial"/>
                <a:ea typeface="+mj-ea"/>
                <a:cs typeface="Arial"/>
              </a:rPr>
              <a:t>LCm</a:t>
            </a:r>
            <a:r>
              <a:rPr lang="en-US" sz="2000" dirty="0">
                <a:solidFill>
                  <a:srgbClr val="0194BF"/>
                </a:solidFill>
                <a:latin typeface="Arial"/>
                <a:ea typeface="+mj-ea"/>
                <a:cs typeface="Arial"/>
              </a:rPr>
              <a:t> VV</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457204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C:\Users\senercr\AppData\Local\Microsoft\Windows\Temporary Internet Files\Content.IE5\H942CTYT\600px-No-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36" y="343490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46" y="2559529"/>
            <a:ext cx="3526857" cy="74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580" y="2225932"/>
            <a:ext cx="1376667" cy="214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senercr\AppData\Local\Microsoft\Windows\Temporary Internet Files\Content.IE5\1FBUX1U8\green_tick[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24" b="89595" l="5187" r="91931"/>
                    </a14:imgEffect>
                  </a14:imgLayer>
                </a14:imgProps>
              </a:ext>
              <a:ext uri="{28A0092B-C50C-407E-A947-70E740481C1C}">
                <a14:useLocalDpi xmlns:a14="http://schemas.microsoft.com/office/drawing/2010/main" val="0"/>
              </a:ext>
            </a:extLst>
          </a:blip>
          <a:srcRect/>
          <a:stretch>
            <a:fillRect/>
          </a:stretch>
        </p:blipFill>
        <p:spPr bwMode="auto">
          <a:xfrm>
            <a:off x="5142339" y="3033129"/>
            <a:ext cx="918265" cy="91561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740887" y="384981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27" name="Rectangle 26"/>
          <p:cNvSpPr/>
          <p:nvPr/>
        </p:nvSpPr>
        <p:spPr>
          <a:xfrm>
            <a:off x="6080086" y="384981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16" name="Rectangle 8"/>
          <p:cNvSpPr>
            <a:spLocks/>
          </p:cNvSpPr>
          <p:nvPr/>
        </p:nvSpPr>
        <p:spPr bwMode="auto">
          <a:xfrm>
            <a:off x="419952" y="785835"/>
            <a:ext cx="8280000"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a:latin typeface="Arial Narrow" pitchFamily="34" charset="0"/>
            </a:endParaRPr>
          </a:p>
        </p:txBody>
      </p:sp>
      <p:sp>
        <p:nvSpPr>
          <p:cNvPr id="17" name="Rectangle 17"/>
          <p:cNvSpPr>
            <a:spLocks/>
          </p:cNvSpPr>
          <p:nvPr/>
        </p:nvSpPr>
        <p:spPr bwMode="auto">
          <a:xfrm>
            <a:off x="351087" y="776087"/>
            <a:ext cx="8280000" cy="352800"/>
          </a:xfrm>
          <a:prstGeom prst="rect">
            <a:avLst/>
          </a:prstGeom>
          <a:noFill/>
          <a:ln>
            <a:noFill/>
          </a:ln>
        </p:spPr>
        <p:txBody>
          <a:bodyPr lIns="0" tIns="0" rIns="0" bIns="0" anchor="ctr"/>
          <a:lstStyle/>
          <a:p>
            <a:pPr algn="ctr">
              <a:defRPr/>
            </a:pPr>
            <a:r>
              <a:rPr lang="en-IE" sz="1600" b="1" spc="-61" dirty="0">
                <a:solidFill>
                  <a:srgbClr val="FFFCF6"/>
                </a:solidFill>
                <a:latin typeface="Arial" panose="020B0604020202020204" pitchFamily="34" charset="0"/>
                <a:ea typeface="Helvetica Neue Light"/>
                <a:cs typeface="Arial" panose="020B0604020202020204" pitchFamily="34" charset="0"/>
                <a:sym typeface="Helvetica Neue Light"/>
              </a:rPr>
              <a:t>Position of the word elements (sideways, upside-down,…)</a:t>
            </a:r>
          </a:p>
        </p:txBody>
      </p:sp>
      <p:sp>
        <p:nvSpPr>
          <p:cNvPr id="20" name="Rectangle 19"/>
          <p:cNvSpPr>
            <a:spLocks/>
          </p:cNvSpPr>
          <p:nvPr/>
        </p:nvSpPr>
        <p:spPr bwMode="auto">
          <a:xfrm>
            <a:off x="612036" y="898379"/>
            <a:ext cx="6415358" cy="259361"/>
          </a:xfrm>
          <a:prstGeom prst="rect">
            <a:avLst/>
          </a:prstGeom>
          <a:noFill/>
          <a:ln>
            <a:noFill/>
          </a:ln>
        </p:spPr>
        <p:txBody>
          <a:bodyPr lIns="0" tIns="0" rIns="0" bIns="0" anchor="ctr"/>
          <a:lstStyle/>
          <a:p>
            <a:pPr>
              <a:defRPr/>
            </a:pP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2" name="Title 1">
            <a:extLst>
              <a:ext uri="{FF2B5EF4-FFF2-40B4-BE49-F238E27FC236}">
                <a16:creationId xmlns:a16="http://schemas.microsoft.com/office/drawing/2014/main" id="{D61B83BA-41ED-F2B8-A6E6-991C4752D67E}"/>
              </a:ext>
            </a:extLst>
          </p:cNvPr>
          <p:cNvSpPr>
            <a:spLocks noGrp="1"/>
          </p:cNvSpPr>
          <p:nvPr>
            <p:ph type="ctrTitle"/>
          </p:nvPr>
        </p:nvSpPr>
        <p:spPr/>
        <p:txBody>
          <a:bodyPr/>
          <a:lstStyle/>
          <a:p>
            <a:r>
              <a:rPr lang="en-US" b="1" dirty="0" err="1">
                <a:solidFill>
                  <a:srgbClr val="15548D"/>
                </a:solidFill>
                <a:latin typeface="Arial" panose="020B0604020202020204" pitchFamily="34" charset="0"/>
                <a:cs typeface="Arial" panose="020B0604020202020204" pitchFamily="34" charset="0"/>
              </a:rPr>
              <a:t>A.With</a:t>
            </a:r>
            <a:r>
              <a:rPr lang="en-US" b="1" dirty="0">
                <a:solidFill>
                  <a:srgbClr val="15548D"/>
                </a:solidFill>
                <a:latin typeface="Arial" panose="020B0604020202020204" pitchFamily="34" charset="0"/>
                <a:cs typeface="Arial" panose="020B0604020202020204" pitchFamily="34" charset="0"/>
              </a:rPr>
              <a:t> respect to the word elements in the mark </a:t>
            </a:r>
            <a:endParaRPr lang="en-US" dirty="0"/>
          </a:p>
        </p:txBody>
      </p:sp>
      <p:sp>
        <p:nvSpPr>
          <p:cNvPr id="4" name="TextBox 3">
            <a:extLst>
              <a:ext uri="{FF2B5EF4-FFF2-40B4-BE49-F238E27FC236}">
                <a16:creationId xmlns:a16="http://schemas.microsoft.com/office/drawing/2014/main" id="{9C172FD5-B4CD-375C-8A34-F135F4B67530}"/>
              </a:ext>
            </a:extLst>
          </p:cNvPr>
          <p:cNvSpPr txBox="1"/>
          <p:nvPr/>
        </p:nvSpPr>
        <p:spPr>
          <a:xfrm>
            <a:off x="396864" y="1267830"/>
            <a:ext cx="8188445" cy="1262846"/>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The way in which the word elements are </a:t>
            </a:r>
            <a:r>
              <a:rPr lang="en-IE" sz="1800" b="1" dirty="0">
                <a:effectLst/>
                <a:latin typeface="Arial" panose="020B0604020202020204" pitchFamily="34" charset="0"/>
                <a:ea typeface="Garamond" panose="02020404030301010803" pitchFamily="18" charset="0"/>
                <a:cs typeface="Arial" panose="020B0604020202020204" pitchFamily="34" charset="0"/>
              </a:rPr>
              <a:t>POSITIONED</a:t>
            </a:r>
            <a:r>
              <a:rPr lang="en-IE" sz="1800" dirty="0">
                <a:effectLst/>
                <a:latin typeface="Arial" panose="020B0604020202020204" pitchFamily="34" charset="0"/>
                <a:ea typeface="Garamond" panose="02020404030301010803" pitchFamily="18" charset="0"/>
                <a:cs typeface="Arial" panose="020B0604020202020204" pitchFamily="34" charset="0"/>
              </a:rPr>
              <a:t> can add distinctive character to a sign when the arrangement is of such a nature that the average consumer focuses on it rather than immediately perceiving the descriptive message.</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05A3B1-34A8-0257-E075-CF8EC04F8D14}"/>
              </a:ext>
            </a:extLst>
          </p:cNvPr>
          <p:cNvSpPr txBox="1"/>
          <p:nvPr/>
        </p:nvSpPr>
        <p:spPr>
          <a:xfrm>
            <a:off x="5793963" y="4197436"/>
            <a:ext cx="3659129"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VC, SR both marked?</a:t>
            </a:r>
            <a:endParaRPr lang="en-IE" sz="2000" dirty="0">
              <a:solidFill>
                <a:srgbClr val="0194BF"/>
              </a:solidFill>
              <a:latin typeface="Arial"/>
              <a:ea typeface="+mj-ea"/>
              <a:cs typeface="Arial"/>
            </a:endParaRPr>
          </a:p>
        </p:txBody>
      </p:sp>
      <p:sp>
        <p:nvSpPr>
          <p:cNvPr id="6" name="TextBox 5">
            <a:extLst>
              <a:ext uri="{FF2B5EF4-FFF2-40B4-BE49-F238E27FC236}">
                <a16:creationId xmlns:a16="http://schemas.microsoft.com/office/drawing/2014/main" id="{3A53EEFC-AAEC-0C73-6E5A-1DC51C0DD2E1}"/>
              </a:ext>
            </a:extLst>
          </p:cNvPr>
          <p:cNvSpPr txBox="1"/>
          <p:nvPr/>
        </p:nvSpPr>
        <p:spPr>
          <a:xfrm>
            <a:off x="937968" y="4281557"/>
            <a:ext cx="3659129"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SR</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16762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59D019-A1B0-4576-AD99-4E965DE5BA5F}"/>
              </a:ext>
            </a:extLst>
          </p:cNvPr>
          <p:cNvSpPr>
            <a:spLocks noGrp="1"/>
          </p:cNvSpPr>
          <p:nvPr>
            <p:ph type="subTitle" idx="1"/>
          </p:nvPr>
        </p:nvSpPr>
        <p:spPr>
          <a:xfrm>
            <a:off x="317750" y="1279428"/>
            <a:ext cx="8331200" cy="3749047"/>
          </a:xfrm>
        </p:spPr>
        <p:txBody>
          <a:bodyPr/>
          <a:lstStyle/>
          <a:p>
            <a:pPr marL="457200" indent="-457200">
              <a:lnSpc>
                <a:spcPct val="150000"/>
              </a:lnSpc>
              <a:buFont typeface="+mj-lt"/>
              <a:buAutoNum type="arabicPeriod"/>
            </a:pPr>
            <a:r>
              <a:rPr lang="en-US" sz="2400" dirty="0">
                <a:solidFill>
                  <a:srgbClr val="0194BF"/>
                </a:solidFill>
                <a:ea typeface="+mj-ea"/>
              </a:rPr>
              <a:t>MANUAL ON DESCRIPTIVENESS TOF MARKS  </a:t>
            </a:r>
          </a:p>
          <a:p>
            <a:pPr marL="457200" indent="-457200">
              <a:lnSpc>
                <a:spcPct val="150000"/>
              </a:lnSpc>
              <a:buFont typeface="+mj-lt"/>
              <a:buAutoNum type="arabicPeriod"/>
            </a:pPr>
            <a:r>
              <a:rPr lang="en-US" sz="2400" dirty="0">
                <a:solidFill>
                  <a:srgbClr val="0194BF"/>
                </a:solidFill>
                <a:ea typeface="+mj-ea"/>
              </a:rPr>
              <a:t>NEXT STEPS</a:t>
            </a:r>
          </a:p>
          <a:p>
            <a:pPr marL="457200" indent="-457200">
              <a:lnSpc>
                <a:spcPct val="150000"/>
              </a:lnSpc>
              <a:buFont typeface="+mj-lt"/>
              <a:buAutoNum type="arabicPeriod"/>
            </a:pPr>
            <a:r>
              <a:rPr lang="en-US" sz="2400" dirty="0">
                <a:solidFill>
                  <a:srgbClr val="0194BF"/>
                </a:solidFill>
                <a:ea typeface="+mj-ea"/>
              </a:rPr>
              <a:t>QUESTIONS/COMMENTS</a:t>
            </a:r>
          </a:p>
        </p:txBody>
      </p:sp>
      <p:sp>
        <p:nvSpPr>
          <p:cNvPr id="3" name="Title 2">
            <a:extLst>
              <a:ext uri="{FF2B5EF4-FFF2-40B4-BE49-F238E27FC236}">
                <a16:creationId xmlns:a16="http://schemas.microsoft.com/office/drawing/2014/main" id="{AF2CF212-3247-403A-A95C-6279C729CDC9}"/>
              </a:ext>
            </a:extLst>
          </p:cNvPr>
          <p:cNvSpPr>
            <a:spLocks noGrp="1"/>
          </p:cNvSpPr>
          <p:nvPr>
            <p:ph type="ctrTitle"/>
          </p:nvPr>
        </p:nvSpPr>
        <p:spPr/>
        <p:txBody>
          <a:bodyPr/>
          <a:lstStyle/>
          <a:p>
            <a:r>
              <a:rPr lang="en-US" dirty="0"/>
              <a:t>AGENDA</a:t>
            </a:r>
          </a:p>
        </p:txBody>
      </p:sp>
    </p:spTree>
    <p:extLst>
      <p:ext uri="{BB962C8B-B14F-4D97-AF65-F5344CB8AC3E}">
        <p14:creationId xmlns:p14="http://schemas.microsoft.com/office/powerpoint/2010/main" val="294210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C:\Users\senercr\AppData\Local\Microsoft\Windows\Temporary Internet Files\Content.IE5\H942CTYT\600px-No-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34" y="367469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301" y="2258413"/>
            <a:ext cx="2494483" cy="242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347" y="2334334"/>
            <a:ext cx="2883653" cy="15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740888" y="4020075"/>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22" name="Rectangle 21"/>
          <p:cNvSpPr/>
          <p:nvPr/>
        </p:nvSpPr>
        <p:spPr>
          <a:xfrm>
            <a:off x="6080087" y="4020075"/>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pic>
        <p:nvPicPr>
          <p:cNvPr id="18" name="Picture 2" descr="C:\Users\senercr\AppData\Local\Microsoft\Windows\Temporary Internet Files\Content.IE5\1FBUX1U8\green_tick[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24" b="89595" l="5187" r="91931"/>
                    </a14:imgEffect>
                  </a14:imgLayer>
                </a14:imgProps>
              </a:ext>
              <a:ext uri="{28A0092B-C50C-407E-A947-70E740481C1C}">
                <a14:useLocalDpi xmlns:a14="http://schemas.microsoft.com/office/drawing/2010/main" val="0"/>
              </a:ext>
            </a:extLst>
          </a:blip>
          <a:srcRect/>
          <a:stretch>
            <a:fillRect/>
          </a:stretch>
        </p:blipFill>
        <p:spPr bwMode="auto">
          <a:xfrm>
            <a:off x="5137801" y="3778671"/>
            <a:ext cx="918265" cy="91561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p:cNvSpPr>
          <p:nvPr/>
        </p:nvSpPr>
        <p:spPr bwMode="auto">
          <a:xfrm>
            <a:off x="417600" y="748806"/>
            <a:ext cx="8280000"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a:latin typeface="Arial Narrow" pitchFamily="34" charset="0"/>
            </a:endParaRPr>
          </a:p>
        </p:txBody>
      </p:sp>
      <p:sp>
        <p:nvSpPr>
          <p:cNvPr id="15" name="Rectangle 14"/>
          <p:cNvSpPr>
            <a:spLocks/>
          </p:cNvSpPr>
          <p:nvPr/>
        </p:nvSpPr>
        <p:spPr bwMode="auto">
          <a:xfrm>
            <a:off x="521640" y="756806"/>
            <a:ext cx="8280000" cy="259361"/>
          </a:xfrm>
          <a:prstGeom prst="rect">
            <a:avLst/>
          </a:prstGeom>
          <a:noFill/>
          <a:ln>
            <a:noFill/>
          </a:ln>
        </p:spPr>
        <p:txBody>
          <a:bodyPr lIns="0" tIns="0" rIns="0" bIns="0" anchor="ctr"/>
          <a:lstStyle/>
          <a:p>
            <a:pPr algn="ctr">
              <a:defRPr/>
            </a:pPr>
            <a:r>
              <a:rPr lang="en-IE" sz="1600" b="1" spc="-61" dirty="0">
                <a:solidFill>
                  <a:srgbClr val="FFFCF6"/>
                </a:solidFill>
                <a:latin typeface="Arial" panose="020B0604020202020204" pitchFamily="34" charset="0"/>
                <a:ea typeface="Helvetica Neue Light"/>
                <a:cs typeface="Arial" panose="020B0604020202020204" pitchFamily="34" charset="0"/>
                <a:sym typeface="Helvetica Neue Light"/>
              </a:rPr>
              <a:t>Use of simple geometric shapes</a:t>
            </a:r>
          </a:p>
        </p:txBody>
      </p:sp>
      <p:sp>
        <p:nvSpPr>
          <p:cNvPr id="20" name="Rectangle 19"/>
          <p:cNvSpPr>
            <a:spLocks/>
          </p:cNvSpPr>
          <p:nvPr/>
        </p:nvSpPr>
        <p:spPr bwMode="auto">
          <a:xfrm>
            <a:off x="476380" y="457123"/>
            <a:ext cx="8280000" cy="259361"/>
          </a:xfrm>
          <a:prstGeom prst="rect">
            <a:avLst/>
          </a:prstGeom>
          <a:noFill/>
          <a:ln>
            <a:noFill/>
          </a:ln>
        </p:spPr>
        <p:txBody>
          <a:bodyPr lIns="0" tIns="0" rIns="0" bIns="0" anchor="ctr"/>
          <a:lstStyle/>
          <a:p>
            <a:pPr>
              <a:defRPr/>
            </a:pPr>
            <a:r>
              <a:rPr lang="en-US" b="1" dirty="0">
                <a:solidFill>
                  <a:srgbClr val="15548D"/>
                </a:solidFill>
                <a:latin typeface="Arial" panose="020B0604020202020204" pitchFamily="34" charset="0"/>
                <a:cs typeface="Arial" panose="020B0604020202020204" pitchFamily="34" charset="0"/>
              </a:rPr>
              <a:t>B. With respect to the figurative elements in the mark </a:t>
            </a: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3" name="TextBox 2">
            <a:extLst>
              <a:ext uri="{FF2B5EF4-FFF2-40B4-BE49-F238E27FC236}">
                <a16:creationId xmlns:a16="http://schemas.microsoft.com/office/drawing/2014/main" id="{C4526FA6-5317-18E5-3533-CB0BDCCBFF73}"/>
              </a:ext>
            </a:extLst>
          </p:cNvPr>
          <p:cNvSpPr txBox="1"/>
          <p:nvPr/>
        </p:nvSpPr>
        <p:spPr>
          <a:xfrm>
            <a:off x="379980" y="1074460"/>
            <a:ext cx="8384040" cy="1559209"/>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Descriptive or non-distinctive verbal elements combined with </a:t>
            </a:r>
            <a:r>
              <a:rPr lang="en-IE" sz="1800" b="1" dirty="0">
                <a:effectLst/>
                <a:latin typeface="Arial" panose="020B0604020202020204" pitchFamily="34" charset="0"/>
                <a:ea typeface="Garamond" panose="02020404030301010803" pitchFamily="18" charset="0"/>
                <a:cs typeface="Arial" panose="020B0604020202020204" pitchFamily="34" charset="0"/>
              </a:rPr>
              <a:t>SIMPLE GEOMETRIC SHAPES</a:t>
            </a:r>
            <a:r>
              <a:rPr lang="en-IE" sz="1800" dirty="0">
                <a:effectLst/>
                <a:latin typeface="Arial" panose="020B0604020202020204" pitchFamily="34" charset="0"/>
                <a:ea typeface="Garamond" panose="02020404030301010803" pitchFamily="18" charset="0"/>
                <a:cs typeface="Arial" panose="020B0604020202020204" pitchFamily="34" charset="0"/>
              </a:rPr>
              <a:t> such as points, lines, line segments, circles, triangles, squares, rectangles, parallelograms, pentagons, hexagons, trapezia and ellipses are unlikely to be acceptable, in particular when the abovementioned shapes are used as a frame or border.</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E15FC4-75D0-23E0-EC04-B2F5CA01DA47}"/>
              </a:ext>
            </a:extLst>
          </p:cNvPr>
          <p:cNvSpPr txBox="1"/>
          <p:nvPr/>
        </p:nvSpPr>
        <p:spPr>
          <a:xfrm>
            <a:off x="5966206" y="4286267"/>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4351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46" y="2612051"/>
            <a:ext cx="3714770" cy="72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647" y="2543051"/>
            <a:ext cx="3730736" cy="103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descr="C:\Users\senercr\AppData\Local\Microsoft\Windows\Temporary Internet Files\Content.IE5\H942CTYT\600px-No-Symbo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87" y="358047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senercr\AppData\Local\Microsoft\Windows\Temporary Internet Files\Content.IE5\1FBUX1U8\green_tick[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24" b="89595" l="5187" r="91931"/>
                    </a14:imgEffect>
                  </a14:imgLayer>
                </a14:imgProps>
              </a:ext>
              <a:ext uri="{28A0092B-C50C-407E-A947-70E740481C1C}">
                <a14:useLocalDpi xmlns:a14="http://schemas.microsoft.com/office/drawing/2010/main" val="0"/>
              </a:ext>
            </a:extLst>
          </a:blip>
          <a:srcRect/>
          <a:stretch>
            <a:fillRect/>
          </a:stretch>
        </p:blipFill>
        <p:spPr bwMode="auto">
          <a:xfrm>
            <a:off x="5010397" y="3431186"/>
            <a:ext cx="918265" cy="91561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1656024" y="3849810"/>
            <a:ext cx="1697901" cy="332399"/>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29: Sardines)</a:t>
            </a:r>
            <a:endParaRPr lang="en-IE" sz="1300" dirty="0">
              <a:latin typeface="Arial" panose="020B0604020202020204" pitchFamily="34" charset="0"/>
              <a:cs typeface="Arial" panose="020B0604020202020204" pitchFamily="34" charset="0"/>
            </a:endParaRPr>
          </a:p>
        </p:txBody>
      </p:sp>
      <p:sp>
        <p:nvSpPr>
          <p:cNvPr id="47" name="Rectangle 46"/>
          <p:cNvSpPr/>
          <p:nvPr/>
        </p:nvSpPr>
        <p:spPr>
          <a:xfrm>
            <a:off x="6080086" y="384981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15" name="Rectangle 8"/>
          <p:cNvSpPr>
            <a:spLocks/>
          </p:cNvSpPr>
          <p:nvPr/>
        </p:nvSpPr>
        <p:spPr bwMode="auto">
          <a:xfrm>
            <a:off x="343350" y="791006"/>
            <a:ext cx="8280000"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a:latin typeface="Arial Narrow" pitchFamily="34" charset="0"/>
            </a:endParaRPr>
          </a:p>
        </p:txBody>
      </p:sp>
      <p:sp>
        <p:nvSpPr>
          <p:cNvPr id="18" name="Rectangle 17"/>
          <p:cNvSpPr>
            <a:spLocks/>
          </p:cNvSpPr>
          <p:nvPr/>
        </p:nvSpPr>
        <p:spPr bwMode="auto">
          <a:xfrm>
            <a:off x="368950" y="855964"/>
            <a:ext cx="8280000" cy="352800"/>
          </a:xfrm>
          <a:prstGeom prst="rect">
            <a:avLst/>
          </a:prstGeom>
          <a:noFill/>
          <a:ln>
            <a:noFill/>
          </a:ln>
        </p:spPr>
        <p:txBody>
          <a:bodyPr lIns="0" tIns="0" rIns="0" bIns="0" anchor="ctr"/>
          <a:lstStyle/>
          <a:p>
            <a:pPr algn="ctr">
              <a:defRPr/>
            </a:pPr>
            <a:r>
              <a:rPr lang="en-IE" sz="1600" b="1" spc="-61" dirty="0">
                <a:solidFill>
                  <a:srgbClr val="FFFCF6"/>
                </a:solidFill>
                <a:latin typeface="Arial" panose="020B0604020202020204" pitchFamily="34" charset="0"/>
                <a:ea typeface="Helvetica Neue Light"/>
                <a:cs typeface="Arial" panose="020B0604020202020204" pitchFamily="34" charset="0"/>
                <a:sym typeface="Helvetica Neue Light"/>
              </a:rPr>
              <a:t>The position and proportion (size) of the figurative element in relation to the word element</a:t>
            </a:r>
          </a:p>
        </p:txBody>
      </p:sp>
      <p:sp>
        <p:nvSpPr>
          <p:cNvPr id="20" name="Rectangle 19"/>
          <p:cNvSpPr>
            <a:spLocks/>
          </p:cNvSpPr>
          <p:nvPr/>
        </p:nvSpPr>
        <p:spPr bwMode="auto">
          <a:xfrm>
            <a:off x="612036" y="898379"/>
            <a:ext cx="8280000" cy="259361"/>
          </a:xfrm>
          <a:prstGeom prst="rect">
            <a:avLst/>
          </a:prstGeom>
          <a:noFill/>
          <a:ln>
            <a:noFill/>
          </a:ln>
        </p:spPr>
        <p:txBody>
          <a:bodyPr lIns="0" tIns="0" rIns="0" bIns="0" anchor="ctr"/>
          <a:lstStyle/>
          <a:p>
            <a:pPr>
              <a:defRPr/>
            </a:pP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2" name="Title 1">
            <a:extLst>
              <a:ext uri="{FF2B5EF4-FFF2-40B4-BE49-F238E27FC236}">
                <a16:creationId xmlns:a16="http://schemas.microsoft.com/office/drawing/2014/main" id="{5870F4B1-FACE-9962-74CB-A2F3B9551E09}"/>
              </a:ext>
            </a:extLst>
          </p:cNvPr>
          <p:cNvSpPr>
            <a:spLocks noGrp="1"/>
          </p:cNvSpPr>
          <p:nvPr>
            <p:ph type="ctrTitle"/>
          </p:nvPr>
        </p:nvSpPr>
        <p:spPr/>
        <p:txBody>
          <a:bodyPr/>
          <a:lstStyle/>
          <a:p>
            <a:r>
              <a:rPr lang="en-US" b="1" dirty="0">
                <a:solidFill>
                  <a:srgbClr val="15548D"/>
                </a:solidFill>
                <a:latin typeface="Arial" panose="020B0604020202020204" pitchFamily="34" charset="0"/>
                <a:cs typeface="Arial" panose="020B0604020202020204" pitchFamily="34" charset="0"/>
              </a:rPr>
              <a:t>B. With respect to the figurative elements in the mark </a:t>
            </a:r>
            <a:br>
              <a:rPr lang="en-IE" b="1" spc="-61" dirty="0">
                <a:solidFill>
                  <a:srgbClr val="FFFCF6"/>
                </a:solidFill>
                <a:latin typeface="Arial" panose="020B0604020202020204" pitchFamily="34" charset="0"/>
                <a:ea typeface="Helvetica Neue Light"/>
                <a:cs typeface="Arial" panose="020B0604020202020204" pitchFamily="34" charset="0"/>
                <a:sym typeface="Helvetica Neue Light"/>
              </a:rPr>
            </a:br>
            <a:endParaRPr lang="en-US" dirty="0"/>
          </a:p>
        </p:txBody>
      </p:sp>
      <p:sp>
        <p:nvSpPr>
          <p:cNvPr id="5" name="TextBox 4">
            <a:extLst>
              <a:ext uri="{FF2B5EF4-FFF2-40B4-BE49-F238E27FC236}">
                <a16:creationId xmlns:a16="http://schemas.microsoft.com/office/drawing/2014/main" id="{ED73692A-F6FE-D2F6-366D-CEFE9100976D}"/>
              </a:ext>
            </a:extLst>
          </p:cNvPr>
          <p:cNvSpPr txBox="1"/>
          <p:nvPr/>
        </p:nvSpPr>
        <p:spPr>
          <a:xfrm>
            <a:off x="466998" y="1323356"/>
            <a:ext cx="8083904" cy="1262846"/>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a figurative element that is distinctive on its own is added to a descriptive and/or non-distinctive word element, then the mark is registrable, provided that said figurative element is, due to its </a:t>
            </a:r>
            <a:r>
              <a:rPr lang="en-IE" sz="1800" b="1" dirty="0">
                <a:effectLst/>
                <a:latin typeface="Arial" panose="020B0604020202020204" pitchFamily="34" charset="0"/>
                <a:ea typeface="Garamond" panose="02020404030301010803" pitchFamily="18" charset="0"/>
                <a:cs typeface="Arial" panose="020B0604020202020204" pitchFamily="34" charset="0"/>
              </a:rPr>
              <a:t>SIZE AND POSITION</a:t>
            </a:r>
            <a:r>
              <a:rPr lang="en-IE" sz="1800" dirty="0">
                <a:effectLst/>
                <a:latin typeface="Arial" panose="020B0604020202020204" pitchFamily="34" charset="0"/>
                <a:ea typeface="Garamond" panose="02020404030301010803" pitchFamily="18" charset="0"/>
                <a:cs typeface="Arial" panose="020B0604020202020204" pitchFamily="34" charset="0"/>
              </a:rPr>
              <a:t>, clearly recognizable in the sign.</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Subtitle 6">
            <a:extLst>
              <a:ext uri="{FF2B5EF4-FFF2-40B4-BE49-F238E27FC236}">
                <a16:creationId xmlns:a16="http://schemas.microsoft.com/office/drawing/2014/main" id="{BC6F0931-673E-8862-7591-092C35614202}"/>
              </a:ext>
            </a:extLst>
          </p:cNvPr>
          <p:cNvSpPr txBox="1">
            <a:spLocks noGrp="1"/>
          </p:cNvSpPr>
          <p:nvPr>
            <p:ph type="subTitle" idx="1"/>
          </p:nvPr>
        </p:nvSpPr>
        <p:spPr>
          <a:xfrm>
            <a:off x="5426572" y="4245121"/>
            <a:ext cx="3312811"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KN, LC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41203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39" y="2677799"/>
            <a:ext cx="3842461" cy="77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869" y="2567365"/>
            <a:ext cx="3158608" cy="102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descr="C:\Users\senercr\AppData\Local\Microsoft\Windows\Temporary Internet Files\Content.IE5\H942CTYT\600px-No-Symbo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36" y="35292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senercr\AppData\Local\Microsoft\Windows\Temporary Internet Files\Content.IE5\1FBUX1U8\green_tick[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24" b="89595" l="5187" r="91931"/>
                    </a14:imgEffect>
                  </a14:imgLayer>
                </a14:imgProps>
              </a:ext>
              <a:ext uri="{28A0092B-C50C-407E-A947-70E740481C1C}">
                <a14:useLocalDpi xmlns:a14="http://schemas.microsoft.com/office/drawing/2010/main" val="0"/>
              </a:ext>
            </a:extLst>
          </a:blip>
          <a:srcRect/>
          <a:stretch>
            <a:fillRect/>
          </a:stretch>
        </p:blipFill>
        <p:spPr bwMode="auto">
          <a:xfrm>
            <a:off x="4985673" y="3449722"/>
            <a:ext cx="918265" cy="91561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656024" y="3849810"/>
            <a:ext cx="1697901" cy="332399"/>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29: Sardines)</a:t>
            </a:r>
            <a:endParaRPr lang="en-IE" sz="1300" dirty="0">
              <a:latin typeface="Arial" panose="020B0604020202020204" pitchFamily="34" charset="0"/>
              <a:cs typeface="Arial" panose="020B0604020202020204" pitchFamily="34" charset="0"/>
            </a:endParaRPr>
          </a:p>
        </p:txBody>
      </p:sp>
      <p:sp>
        <p:nvSpPr>
          <p:cNvPr id="29" name="Rectangle 28"/>
          <p:cNvSpPr/>
          <p:nvPr/>
        </p:nvSpPr>
        <p:spPr>
          <a:xfrm>
            <a:off x="5995223" y="3849810"/>
            <a:ext cx="1697901" cy="332399"/>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29: Sardines)</a:t>
            </a:r>
            <a:endParaRPr lang="en-IE" sz="1300" dirty="0">
              <a:latin typeface="Arial" panose="020B0604020202020204" pitchFamily="34" charset="0"/>
              <a:cs typeface="Arial" panose="020B0604020202020204" pitchFamily="34" charset="0"/>
            </a:endParaRPr>
          </a:p>
        </p:txBody>
      </p:sp>
      <p:sp>
        <p:nvSpPr>
          <p:cNvPr id="14" name="Rectangle 8"/>
          <p:cNvSpPr>
            <a:spLocks/>
          </p:cNvSpPr>
          <p:nvPr/>
        </p:nvSpPr>
        <p:spPr bwMode="auto">
          <a:xfrm>
            <a:off x="224100" y="389479"/>
            <a:ext cx="8280000"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sz="1700" dirty="0">
              <a:latin typeface="Arial Narrow" pitchFamily="34" charset="0"/>
            </a:endParaRPr>
          </a:p>
        </p:txBody>
      </p:sp>
      <p:sp>
        <p:nvSpPr>
          <p:cNvPr id="16" name="Rectangle 15"/>
          <p:cNvSpPr>
            <a:spLocks/>
          </p:cNvSpPr>
          <p:nvPr/>
        </p:nvSpPr>
        <p:spPr bwMode="auto">
          <a:xfrm>
            <a:off x="612036" y="898379"/>
            <a:ext cx="8280000" cy="259361"/>
          </a:xfrm>
          <a:prstGeom prst="rect">
            <a:avLst/>
          </a:prstGeom>
          <a:noFill/>
          <a:ln>
            <a:noFill/>
          </a:ln>
        </p:spPr>
        <p:txBody>
          <a:bodyPr lIns="0" tIns="0" rIns="0" bIns="0" anchor="ctr"/>
          <a:lstStyle/>
          <a:p>
            <a:pPr>
              <a:defRPr/>
            </a:pP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2" name="Title 1">
            <a:extLst>
              <a:ext uri="{FF2B5EF4-FFF2-40B4-BE49-F238E27FC236}">
                <a16:creationId xmlns:a16="http://schemas.microsoft.com/office/drawing/2014/main" id="{7F007D46-E315-D33B-7027-9B9FF4504738}"/>
              </a:ext>
            </a:extLst>
          </p:cNvPr>
          <p:cNvSpPr>
            <a:spLocks noGrp="1"/>
          </p:cNvSpPr>
          <p:nvPr>
            <p:ph type="ctrTitle"/>
          </p:nvPr>
        </p:nvSpPr>
        <p:spPr>
          <a:xfrm>
            <a:off x="437959" y="329962"/>
            <a:ext cx="7628482" cy="319880"/>
          </a:xfrm>
        </p:spPr>
        <p:txBody>
          <a:bodyPr/>
          <a:lstStyle/>
          <a:p>
            <a:r>
              <a:rPr lang="en-US" b="1" dirty="0">
                <a:solidFill>
                  <a:srgbClr val="15548D"/>
                </a:solidFill>
                <a:latin typeface="Arial" panose="020B0604020202020204" pitchFamily="34" charset="0"/>
                <a:cs typeface="Arial" panose="020B0604020202020204" pitchFamily="34" charset="0"/>
              </a:rPr>
              <a:t>B. With respect to the figurative elements in the mark </a:t>
            </a:r>
            <a:br>
              <a:rPr lang="en-IE" b="1" spc="-61" dirty="0">
                <a:solidFill>
                  <a:srgbClr val="FFFCF6"/>
                </a:solidFill>
                <a:latin typeface="Arial" panose="020B0604020202020204" pitchFamily="34" charset="0"/>
                <a:ea typeface="Helvetica Neue Light"/>
                <a:cs typeface="Arial" panose="020B0604020202020204" pitchFamily="34" charset="0"/>
                <a:sym typeface="Helvetica Neue Light"/>
              </a:rPr>
            </a:br>
            <a:r>
              <a:rPr lang="en-IE" sz="1400" b="1" spc="-61" dirty="0">
                <a:solidFill>
                  <a:srgbClr val="FFFCF6"/>
                </a:solidFill>
                <a:latin typeface="Arial" panose="020B0604020202020204" pitchFamily="34" charset="0"/>
                <a:ea typeface="Helvetica Neue Light"/>
                <a:cs typeface="Arial" panose="020B0604020202020204" pitchFamily="34" charset="0"/>
                <a:sym typeface="Helvetica Neue Light"/>
              </a:rPr>
              <a:t>The figurative elements is a representation of, or has a direct link with the goods and services</a:t>
            </a:r>
            <a:br>
              <a:rPr lang="en-IE" sz="1400" b="1" spc="-61" dirty="0">
                <a:solidFill>
                  <a:srgbClr val="FFFCF6"/>
                </a:solidFill>
                <a:latin typeface="Arial" panose="020B0604020202020204" pitchFamily="34" charset="0"/>
                <a:ea typeface="Helvetica Neue Light"/>
                <a:cs typeface="Arial" panose="020B0604020202020204" pitchFamily="34" charset="0"/>
                <a:sym typeface="Helvetica Neue Light"/>
              </a:rPr>
            </a:br>
            <a:endParaRPr lang="en-US" sz="1400" dirty="0"/>
          </a:p>
        </p:txBody>
      </p:sp>
      <p:pic>
        <p:nvPicPr>
          <p:cNvPr id="4" name="Picture 3">
            <a:extLst>
              <a:ext uri="{FF2B5EF4-FFF2-40B4-BE49-F238E27FC236}">
                <a16:creationId xmlns:a16="http://schemas.microsoft.com/office/drawing/2014/main" id="{1CCCD526-C0BE-D701-F133-11669D45EE0B}"/>
              </a:ext>
            </a:extLst>
          </p:cNvPr>
          <p:cNvPicPr/>
          <p:nvPr/>
        </p:nvPicPr>
        <p:blipFill>
          <a:blip r:embed="rId8"/>
          <a:stretch>
            <a:fillRect/>
          </a:stretch>
        </p:blipFill>
        <p:spPr>
          <a:xfrm>
            <a:off x="5320077" y="2650876"/>
            <a:ext cx="3353596" cy="1103578"/>
          </a:xfrm>
          <a:prstGeom prst="rect">
            <a:avLst/>
          </a:prstGeom>
        </p:spPr>
      </p:pic>
      <p:sp>
        <p:nvSpPr>
          <p:cNvPr id="5" name="Rectangle 4">
            <a:extLst>
              <a:ext uri="{FF2B5EF4-FFF2-40B4-BE49-F238E27FC236}">
                <a16:creationId xmlns:a16="http://schemas.microsoft.com/office/drawing/2014/main" id="{AB35B111-C220-92D2-7AD0-E3BA6C2096E4}"/>
              </a:ext>
            </a:extLst>
          </p:cNvPr>
          <p:cNvSpPr>
            <a:spLocks/>
          </p:cNvSpPr>
          <p:nvPr/>
        </p:nvSpPr>
        <p:spPr bwMode="auto">
          <a:xfrm>
            <a:off x="398556" y="1327144"/>
            <a:ext cx="8442273" cy="259361"/>
          </a:xfrm>
          <a:prstGeom prst="rect">
            <a:avLst/>
          </a:prstGeom>
          <a:noFill/>
          <a:ln>
            <a:noFill/>
          </a:ln>
        </p:spPr>
        <p:txBody>
          <a:bodyPr lIns="0" tIns="0" rIns="0" bIns="0" anchor="ctr"/>
          <a:lstStyle/>
          <a:p>
            <a:pPr marL="0" marR="0">
              <a:lnSpc>
                <a:spcPct val="107000"/>
              </a:lnSpc>
              <a:spcBef>
                <a:spcPts val="0"/>
              </a:spcBef>
              <a:spcAft>
                <a:spcPts val="800"/>
              </a:spcAft>
            </a:pPr>
            <a:endParaRPr lang="en-IE" sz="1800" dirty="0">
              <a:effectLst/>
              <a:latin typeface="Arial" panose="020B0604020202020204" pitchFamily="34" charset="0"/>
              <a:ea typeface="Garamond" panose="02020404030301010803" pitchFamily="18" charset="0"/>
              <a:cs typeface="Arial" panose="020B0604020202020204" pitchFamily="34" charset="0"/>
            </a:endParaRPr>
          </a:p>
          <a:p>
            <a:pPr marL="0" marR="0">
              <a:lnSpc>
                <a:spcPct val="107000"/>
              </a:lnSpc>
              <a:spcBef>
                <a:spcPts val="0"/>
              </a:spcBef>
              <a:spcAft>
                <a:spcPts val="800"/>
              </a:spcAft>
            </a:pPr>
            <a:endParaRPr lang="en-IE" dirty="0">
              <a:latin typeface="Arial" panose="020B0604020202020204" pitchFamily="34" charset="0"/>
              <a:ea typeface="Garamond" panose="02020404030301010803" pitchFamily="18" charset="0"/>
              <a:cs typeface="Arial" panose="020B0604020202020204" pitchFamily="34" charset="0"/>
            </a:endParaRPr>
          </a:p>
          <a:p>
            <a:pPr marL="0" marR="0">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A figurative element is considered to be descriptive and/or devoid of distinctive character whenever: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53975" lvl="0" indent="-342900" algn="just">
              <a:spcBef>
                <a:spcPts val="0"/>
              </a:spcBef>
              <a:spcAft>
                <a:spcPts val="0"/>
              </a:spcAft>
              <a:buSzPts val="1100"/>
              <a:buFont typeface="Calibri" panose="020F0502020204030204" pitchFamily="34" charset="0"/>
              <a:buChar char="-"/>
              <a:tabLst>
                <a:tab pos="745490" algn="l"/>
              </a:tabLst>
            </a:pPr>
            <a:r>
              <a:rPr lang="en-IE" sz="1800" dirty="0">
                <a:effectLst/>
                <a:latin typeface="Arial" panose="020B0604020202020204" pitchFamily="34" charset="0"/>
                <a:ea typeface="Calibri" panose="020F0502020204030204" pitchFamily="34" charset="0"/>
                <a:cs typeface="Garamond" panose="02020404030301010803" pitchFamily="18" charset="0"/>
              </a:rPr>
              <a:t>It is a </a:t>
            </a:r>
            <a:r>
              <a:rPr lang="en-IE" sz="1800" b="1" dirty="0">
                <a:effectLst/>
                <a:latin typeface="Arial" panose="020B0604020202020204" pitchFamily="34" charset="0"/>
                <a:ea typeface="Calibri" panose="020F0502020204030204" pitchFamily="34" charset="0"/>
                <a:cs typeface="Garamond" panose="02020404030301010803" pitchFamily="18" charset="0"/>
              </a:rPr>
              <a:t>TRUE-TO-LIFE PORTRAYAL</a:t>
            </a:r>
            <a:r>
              <a:rPr lang="en-IE" sz="1800" dirty="0">
                <a:effectLst/>
                <a:latin typeface="Arial" panose="020B0604020202020204" pitchFamily="34" charset="0"/>
                <a:ea typeface="Calibri" panose="020F0502020204030204" pitchFamily="34" charset="0"/>
                <a:cs typeface="Garamond" panose="02020404030301010803" pitchFamily="18" charset="0"/>
              </a:rPr>
              <a:t> of the goods and services.</a:t>
            </a:r>
            <a:endParaRPr lang="en-GB" sz="1800" dirty="0">
              <a:effectLst/>
              <a:latin typeface="Garamond" panose="02020404030301010803" pitchFamily="18" charset="0"/>
              <a:ea typeface="Calibri" panose="020F0502020204030204" pitchFamily="34" charset="0"/>
              <a:cs typeface="Garamond" panose="02020404030301010803" pitchFamily="18" charset="0"/>
            </a:endParaRPr>
          </a:p>
          <a:p>
            <a:pPr marL="342900" marR="53975" lvl="0" indent="-342900" algn="just">
              <a:spcBef>
                <a:spcPts val="0"/>
              </a:spcBef>
              <a:spcAft>
                <a:spcPts val="0"/>
              </a:spcAft>
              <a:buSzPts val="1100"/>
              <a:buFont typeface="Calibri" panose="020F0502020204030204" pitchFamily="34" charset="0"/>
              <a:buChar char="-"/>
              <a:tabLst>
                <a:tab pos="745490" algn="l"/>
              </a:tabLst>
            </a:pPr>
            <a:r>
              <a:rPr lang="en-IE" sz="1800" dirty="0">
                <a:effectLst/>
                <a:latin typeface="Arial" panose="020B0604020202020204" pitchFamily="34" charset="0"/>
                <a:ea typeface="Calibri" panose="020F0502020204030204" pitchFamily="34" charset="0"/>
                <a:cs typeface="Garamond" panose="02020404030301010803" pitchFamily="18" charset="0"/>
              </a:rPr>
              <a:t>It consists of a </a:t>
            </a:r>
            <a:r>
              <a:rPr lang="en-IE" sz="1800" b="1" dirty="0">
                <a:effectLst/>
                <a:latin typeface="Arial" panose="020B0604020202020204" pitchFamily="34" charset="0"/>
                <a:ea typeface="Calibri" panose="020F0502020204030204" pitchFamily="34" charset="0"/>
                <a:cs typeface="Garamond" panose="02020404030301010803" pitchFamily="18" charset="0"/>
              </a:rPr>
              <a:t>SYMBOLIC/STYLISED PORTRAYAL</a:t>
            </a:r>
            <a:r>
              <a:rPr lang="en-IE" sz="1800" dirty="0">
                <a:effectLst/>
                <a:latin typeface="Arial" panose="020B0604020202020204" pitchFamily="34" charset="0"/>
                <a:ea typeface="Calibri" panose="020F0502020204030204" pitchFamily="34" charset="0"/>
                <a:cs typeface="Garamond" panose="02020404030301010803" pitchFamily="18" charset="0"/>
              </a:rPr>
              <a:t> of the goods and services that does not depart significantly from the common representation of said goods and services.</a:t>
            </a:r>
            <a:endParaRPr lang="en-GB" sz="1800" dirty="0">
              <a:effectLst/>
              <a:latin typeface="Garamond" panose="02020404030301010803" pitchFamily="18" charset="0"/>
              <a:ea typeface="Calibri" panose="020F0502020204030204" pitchFamily="34" charset="0"/>
              <a:cs typeface="Garamond" panose="02020404030301010803" pitchFamily="18" charset="0"/>
            </a:endParaRPr>
          </a:p>
        </p:txBody>
      </p:sp>
      <p:sp>
        <p:nvSpPr>
          <p:cNvPr id="6" name="Subtitle 5">
            <a:extLst>
              <a:ext uri="{FF2B5EF4-FFF2-40B4-BE49-F238E27FC236}">
                <a16:creationId xmlns:a16="http://schemas.microsoft.com/office/drawing/2014/main" id="{A848782F-9F49-E7B6-79C1-329DDCFA7C3D}"/>
              </a:ext>
            </a:extLst>
          </p:cNvPr>
          <p:cNvSpPr txBox="1">
            <a:spLocks noGrp="1"/>
          </p:cNvSpPr>
          <p:nvPr>
            <p:ph type="subTitle" idx="1"/>
          </p:nvPr>
        </p:nvSpPr>
        <p:spPr>
          <a:xfrm>
            <a:off x="5872030" y="4041879"/>
            <a:ext cx="2194411"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DO, LC, VC</a:t>
            </a:r>
            <a:endParaRPr lang="en-IE" sz="2000" dirty="0">
              <a:solidFill>
                <a:srgbClr val="0194BF"/>
              </a:solidFill>
              <a:latin typeface="Arial"/>
              <a:ea typeface="+mj-ea"/>
              <a:cs typeface="Arial"/>
            </a:endParaRPr>
          </a:p>
        </p:txBody>
      </p:sp>
      <p:sp>
        <p:nvSpPr>
          <p:cNvPr id="8" name="TextBox 7">
            <a:extLst>
              <a:ext uri="{FF2B5EF4-FFF2-40B4-BE49-F238E27FC236}">
                <a16:creationId xmlns:a16="http://schemas.microsoft.com/office/drawing/2014/main" id="{79576F17-2261-36DD-88D2-803FEF3CEC6D}"/>
              </a:ext>
            </a:extLst>
          </p:cNvPr>
          <p:cNvSpPr txBox="1"/>
          <p:nvPr/>
        </p:nvSpPr>
        <p:spPr>
          <a:xfrm>
            <a:off x="1683074" y="4206593"/>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1585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77" y="2152786"/>
            <a:ext cx="2566799" cy="166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792" y="2152787"/>
            <a:ext cx="2620375" cy="174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descr="C:\Users\senercr\AppData\Local\Microsoft\Windows\Temporary Internet Files\Content.IE5\H942CTYT\600px-No-Symbo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284" y="384981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740887" y="3849810"/>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29" name="Rectangle 28"/>
          <p:cNvSpPr/>
          <p:nvPr/>
        </p:nvSpPr>
        <p:spPr>
          <a:xfrm>
            <a:off x="5995223" y="3849810"/>
            <a:ext cx="1697901" cy="332399"/>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29: Sardines)</a:t>
            </a:r>
            <a:endParaRPr lang="en-IE" sz="1300" dirty="0">
              <a:latin typeface="Arial" panose="020B0604020202020204" pitchFamily="34" charset="0"/>
              <a:cs typeface="Arial" panose="020B0604020202020204" pitchFamily="34" charset="0"/>
            </a:endParaRPr>
          </a:p>
        </p:txBody>
      </p:sp>
      <p:pic>
        <p:nvPicPr>
          <p:cNvPr id="30" name="Picture 3" descr="C:\Users\senercr\AppData\Local\Microsoft\Windows\Temporary Internet Files\Content.IE5\H942CTYT\600px-No-Symbo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6687" y="291084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p:cNvSpPr>
          <p:nvPr/>
        </p:nvSpPr>
        <p:spPr bwMode="auto">
          <a:xfrm>
            <a:off x="250734" y="842390"/>
            <a:ext cx="8280000" cy="352800"/>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endParaRPr lang="en-IE">
              <a:latin typeface="Arial Narrow" pitchFamily="34" charset="0"/>
            </a:endParaRPr>
          </a:p>
        </p:txBody>
      </p:sp>
      <p:sp>
        <p:nvSpPr>
          <p:cNvPr id="15" name="Rectangle 14"/>
          <p:cNvSpPr>
            <a:spLocks/>
          </p:cNvSpPr>
          <p:nvPr/>
        </p:nvSpPr>
        <p:spPr bwMode="auto">
          <a:xfrm>
            <a:off x="343099" y="862878"/>
            <a:ext cx="8280000" cy="259361"/>
          </a:xfrm>
          <a:prstGeom prst="rect">
            <a:avLst/>
          </a:prstGeom>
          <a:noFill/>
          <a:ln>
            <a:noFill/>
          </a:ln>
        </p:spPr>
        <p:txBody>
          <a:bodyPr lIns="0" tIns="0" rIns="0" bIns="0" anchor="ctr"/>
          <a:lstStyle/>
          <a:p>
            <a:pPr algn="ctr">
              <a:defRPr/>
            </a:pPr>
            <a:r>
              <a:rPr lang="en-IE" sz="1500" b="1" spc="-61" dirty="0">
                <a:solidFill>
                  <a:srgbClr val="FFFCF6"/>
                </a:solidFill>
                <a:latin typeface="Arial" panose="020B0604020202020204" pitchFamily="34" charset="0"/>
                <a:ea typeface="Helvetica Neue Light"/>
                <a:cs typeface="Arial" panose="020B0604020202020204" pitchFamily="34" charset="0"/>
                <a:sym typeface="Helvetica Neue Light"/>
              </a:rPr>
              <a:t>The figurative element is commonly used in trade in relation to the goods and services applied for</a:t>
            </a:r>
          </a:p>
        </p:txBody>
      </p:sp>
      <p:sp>
        <p:nvSpPr>
          <p:cNvPr id="19" name="Rectangle 18"/>
          <p:cNvSpPr>
            <a:spLocks/>
          </p:cNvSpPr>
          <p:nvPr/>
        </p:nvSpPr>
        <p:spPr bwMode="auto">
          <a:xfrm>
            <a:off x="432000" y="425448"/>
            <a:ext cx="8280000" cy="259361"/>
          </a:xfrm>
          <a:prstGeom prst="rect">
            <a:avLst/>
          </a:prstGeom>
          <a:noFill/>
          <a:ln>
            <a:noFill/>
          </a:ln>
        </p:spPr>
        <p:txBody>
          <a:bodyPr lIns="0" tIns="0" rIns="0" bIns="0" anchor="ctr"/>
          <a:lstStyle/>
          <a:p>
            <a:pPr>
              <a:defRPr/>
            </a:pPr>
            <a:r>
              <a:rPr lang="en-US" b="1" dirty="0">
                <a:solidFill>
                  <a:srgbClr val="15548D"/>
                </a:solidFill>
                <a:latin typeface="Arial" panose="020B0604020202020204" pitchFamily="34" charset="0"/>
                <a:cs typeface="Arial" panose="020B0604020202020204" pitchFamily="34" charset="0"/>
              </a:rPr>
              <a:t>B. With respect to the figurative elements in the mark </a:t>
            </a:r>
            <a:endParaRPr lang="en-IE" b="1" spc="-6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2" name="Title 1">
            <a:extLst>
              <a:ext uri="{FF2B5EF4-FFF2-40B4-BE49-F238E27FC236}">
                <a16:creationId xmlns:a16="http://schemas.microsoft.com/office/drawing/2014/main" id="{49B08E33-B0FA-0EC5-E415-AE3FE91BEC62}"/>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693ED527-D242-1A78-72AB-DB35F2BBDBE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954" y="2266334"/>
            <a:ext cx="2566799" cy="2359010"/>
          </a:xfrm>
          <a:prstGeom prst="rect">
            <a:avLst/>
          </a:prstGeom>
          <a:noFill/>
          <a:ln>
            <a:noFill/>
          </a:ln>
        </p:spPr>
      </p:pic>
      <p:pic>
        <p:nvPicPr>
          <p:cNvPr id="5" name="Picture 4">
            <a:extLst>
              <a:ext uri="{FF2B5EF4-FFF2-40B4-BE49-F238E27FC236}">
                <a16:creationId xmlns:a16="http://schemas.microsoft.com/office/drawing/2014/main" id="{27E80925-4A7E-6F0D-55F6-0FC661521F10}"/>
              </a:ext>
            </a:extLst>
          </p:cNvPr>
          <p:cNvPicPr/>
          <p:nvPr/>
        </p:nvPicPr>
        <p:blipFill>
          <a:blip r:embed="rId7"/>
          <a:stretch>
            <a:fillRect/>
          </a:stretch>
        </p:blipFill>
        <p:spPr>
          <a:xfrm>
            <a:off x="5777582" y="2277805"/>
            <a:ext cx="2685604" cy="1822730"/>
          </a:xfrm>
          <a:prstGeom prst="rect">
            <a:avLst/>
          </a:prstGeom>
        </p:spPr>
      </p:pic>
      <p:sp>
        <p:nvSpPr>
          <p:cNvPr id="7" name="Subtitle 6">
            <a:extLst>
              <a:ext uri="{FF2B5EF4-FFF2-40B4-BE49-F238E27FC236}">
                <a16:creationId xmlns:a16="http://schemas.microsoft.com/office/drawing/2014/main" id="{F43093D1-EA30-1B95-8CCA-724C9CCC1A50}"/>
              </a:ext>
            </a:extLst>
          </p:cNvPr>
          <p:cNvSpPr>
            <a:spLocks noGrp="1"/>
          </p:cNvSpPr>
          <p:nvPr>
            <p:ph type="subTitle" idx="1"/>
          </p:nvPr>
        </p:nvSpPr>
        <p:spPr>
          <a:xfrm>
            <a:off x="4390734" y="1130300"/>
            <a:ext cx="184731" cy="310341"/>
          </a:xfrm>
          <a:prstGeom prst="rect">
            <a:avLst/>
          </a:prstGeom>
        </p:spPr>
        <p:txBody>
          <a:bodyPr wrap="none">
            <a:spAutoFit/>
          </a:bodyPr>
          <a:lstStyle/>
          <a:p>
            <a:pPr algn="just" defTabSz="800100">
              <a:lnSpc>
                <a:spcPct val="120000"/>
              </a:lnSpc>
              <a:spcAft>
                <a:spcPct val="20000"/>
              </a:spcAft>
            </a:pPr>
            <a:endParaRPr lang="en-IE" sz="13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10B5987-C4AB-A42C-C6D9-6B240A4F74C0}"/>
              </a:ext>
            </a:extLst>
          </p:cNvPr>
          <p:cNvSpPr/>
          <p:nvPr/>
        </p:nvSpPr>
        <p:spPr>
          <a:xfrm>
            <a:off x="6436470" y="4100535"/>
            <a:ext cx="1528175"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30: Coffee)</a:t>
            </a:r>
            <a:endParaRPr lang="en-IE" sz="13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1C8B1DA-13E0-2C95-FAE1-9127B60BA831}"/>
              </a:ext>
            </a:extLst>
          </p:cNvPr>
          <p:cNvSpPr/>
          <p:nvPr/>
        </p:nvSpPr>
        <p:spPr>
          <a:xfrm>
            <a:off x="1451643" y="4294629"/>
            <a:ext cx="2106667" cy="310341"/>
          </a:xfrm>
          <a:prstGeom prst="rect">
            <a:avLst/>
          </a:prstGeom>
        </p:spPr>
        <p:txBody>
          <a:bodyPr wrap="none">
            <a:spAutoFit/>
          </a:bodyPr>
          <a:lstStyle/>
          <a:p>
            <a:pPr algn="just" defTabSz="800100">
              <a:lnSpc>
                <a:spcPct val="120000"/>
              </a:lnSpc>
              <a:spcAft>
                <a:spcPct val="20000"/>
              </a:spcAft>
            </a:pPr>
            <a:r>
              <a:rPr lang="en-GB" sz="1300" dirty="0">
                <a:solidFill>
                  <a:schemeClr val="tx1">
                    <a:lumMod val="50000"/>
                    <a:lumOff val="50000"/>
                  </a:schemeClr>
                </a:solidFill>
                <a:latin typeface="Arial"/>
                <a:ea typeface="Open Sans" panose="020B0606030504020204" pitchFamily="34" charset="0"/>
                <a:cs typeface="Arial"/>
              </a:rPr>
              <a:t>(Class 45: Legal services)</a:t>
            </a:r>
            <a:endParaRPr lang="en-IE" sz="13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3C16A05-9816-0976-50FC-2C3B811630FB}"/>
              </a:ext>
            </a:extLst>
          </p:cNvPr>
          <p:cNvSpPr txBox="1"/>
          <p:nvPr/>
        </p:nvSpPr>
        <p:spPr>
          <a:xfrm>
            <a:off x="394284" y="1250275"/>
            <a:ext cx="8068902" cy="923330"/>
          </a:xfrm>
          <a:prstGeom prst="rect">
            <a:avLst/>
          </a:prstGeom>
          <a:noFill/>
        </p:spPr>
        <p:txBody>
          <a:bodyPr wrap="square">
            <a:spAutoFit/>
          </a:bodyPr>
          <a:lstStyle/>
          <a:p>
            <a:r>
              <a:rPr lang="en-IE" sz="1800" dirty="0">
                <a:effectLst/>
                <a:latin typeface="Arial" panose="020B0604020202020204" pitchFamily="34" charset="0"/>
                <a:ea typeface="Garamond" panose="02020404030301010803" pitchFamily="18" charset="0"/>
              </a:rPr>
              <a:t>In general, figurative elements that are </a:t>
            </a:r>
            <a:r>
              <a:rPr lang="en-IE" sz="1800" b="1" dirty="0">
                <a:effectLst/>
                <a:latin typeface="Arial" panose="020B0604020202020204" pitchFamily="34" charset="0"/>
                <a:ea typeface="Garamond" panose="02020404030301010803" pitchFamily="18" charset="0"/>
              </a:rPr>
              <a:t>COMMONLY USED OR CUSTOMARY IN TRADE</a:t>
            </a:r>
            <a:r>
              <a:rPr lang="en-IE" sz="1800" dirty="0">
                <a:effectLst/>
                <a:latin typeface="Arial" panose="020B0604020202020204" pitchFamily="34" charset="0"/>
                <a:ea typeface="Garamond" panose="02020404030301010803" pitchFamily="18" charset="0"/>
              </a:rPr>
              <a:t> in relation to the goods and/or services claimed do not add distinctive character to the mark as a whole</a:t>
            </a:r>
            <a:endParaRPr lang="en-GB" dirty="0"/>
          </a:p>
        </p:txBody>
      </p:sp>
      <p:sp>
        <p:nvSpPr>
          <p:cNvPr id="10" name="TextBox 9">
            <a:extLst>
              <a:ext uri="{FF2B5EF4-FFF2-40B4-BE49-F238E27FC236}">
                <a16:creationId xmlns:a16="http://schemas.microsoft.com/office/drawing/2014/main" id="{A2D0F206-674E-668A-2EC1-0EDC08768112}"/>
              </a:ext>
            </a:extLst>
          </p:cNvPr>
          <p:cNvSpPr txBox="1"/>
          <p:nvPr/>
        </p:nvSpPr>
        <p:spPr>
          <a:xfrm>
            <a:off x="5793963" y="4197436"/>
            <a:ext cx="3659129"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SR </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16359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ultiplication Sign 18">
            <a:extLst>
              <a:ext uri="{FF2B5EF4-FFF2-40B4-BE49-F238E27FC236}">
                <a16:creationId xmlns:a16="http://schemas.microsoft.com/office/drawing/2014/main" id="{4D6CC883-3B53-4F1D-8374-9E17D5148B55}"/>
              </a:ext>
            </a:extLst>
          </p:cNvPr>
          <p:cNvSpPr/>
          <p:nvPr/>
        </p:nvSpPr>
        <p:spPr>
          <a:xfrm>
            <a:off x="5698432" y="1238522"/>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grpSp>
        <p:nvGrpSpPr>
          <p:cNvPr id="72" name="Group 71">
            <a:extLst>
              <a:ext uri="{FF2B5EF4-FFF2-40B4-BE49-F238E27FC236}">
                <a16:creationId xmlns:a16="http://schemas.microsoft.com/office/drawing/2014/main" id="{5BA3B8B9-BC58-4023-829E-F7F7E471CF3D}"/>
              </a:ext>
            </a:extLst>
          </p:cNvPr>
          <p:cNvGrpSpPr/>
          <p:nvPr/>
        </p:nvGrpSpPr>
        <p:grpSpPr>
          <a:xfrm>
            <a:off x="573713" y="965455"/>
            <a:ext cx="1391098" cy="1222586"/>
            <a:chOff x="1193785" y="859576"/>
            <a:chExt cx="1262005" cy="1124083"/>
          </a:xfrm>
        </p:grpSpPr>
        <p:sp>
          <p:nvSpPr>
            <p:cNvPr id="73" name="Oval 72">
              <a:extLst>
                <a:ext uri="{FF2B5EF4-FFF2-40B4-BE49-F238E27FC236}">
                  <a16:creationId xmlns:a16="http://schemas.microsoft.com/office/drawing/2014/main" id="{C3EA27BF-27D4-4585-B28A-27ED2AF4ADC1}"/>
                </a:ext>
              </a:extLst>
            </p:cNvPr>
            <p:cNvSpPr/>
            <p:nvPr/>
          </p:nvSpPr>
          <p:spPr>
            <a:xfrm>
              <a:off x="1193785" y="859576"/>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4">
              <a:extLst>
                <a:ext uri="{FF2B5EF4-FFF2-40B4-BE49-F238E27FC236}">
                  <a16:creationId xmlns:a16="http://schemas.microsoft.com/office/drawing/2014/main" id="{9ED9F4F5-92BC-4C56-8707-CDCC64256D7D}"/>
                </a:ext>
              </a:extLst>
            </p:cNvPr>
            <p:cNvSpPr txBox="1"/>
            <p:nvPr/>
          </p:nvSpPr>
          <p:spPr>
            <a:xfrm>
              <a:off x="1193785" y="941894"/>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b="1" dirty="0"/>
                <a:t>S</a:t>
              </a:r>
              <a:r>
                <a:rPr lang="en-GB" b="1" kern="1200" dirty="0"/>
                <a:t>ound </a:t>
              </a:r>
            </a:p>
            <a:p>
              <a:pPr marL="0" lvl="0" indent="0" algn="ctr" defTabSz="488950">
                <a:lnSpc>
                  <a:spcPct val="90000"/>
                </a:lnSpc>
                <a:spcBef>
                  <a:spcPct val="0"/>
                </a:spcBef>
                <a:spcAft>
                  <a:spcPct val="35000"/>
                </a:spcAft>
                <a:buNone/>
              </a:pPr>
              <a:r>
                <a:rPr lang="en-GB" b="1" kern="1200" dirty="0"/>
                <a:t>marks</a:t>
              </a:r>
              <a:endParaRPr lang="en-GB" sz="1100" b="1" kern="1200" dirty="0"/>
            </a:p>
          </p:txBody>
        </p:sp>
      </p:grpSp>
      <p:sp>
        <p:nvSpPr>
          <p:cNvPr id="76" name="TextBox 75">
            <a:extLst>
              <a:ext uri="{FF2B5EF4-FFF2-40B4-BE49-F238E27FC236}">
                <a16:creationId xmlns:a16="http://schemas.microsoft.com/office/drawing/2014/main" id="{BB81A4A1-26BF-461C-B167-7BEB4E7C83F7}"/>
              </a:ext>
            </a:extLst>
          </p:cNvPr>
          <p:cNvSpPr txBox="1"/>
          <p:nvPr/>
        </p:nvSpPr>
        <p:spPr>
          <a:xfrm>
            <a:off x="2233201" y="1238522"/>
            <a:ext cx="3018329" cy="1015663"/>
          </a:xfrm>
          <a:prstGeom prst="rect">
            <a:avLst/>
          </a:prstGeom>
          <a:noFill/>
        </p:spPr>
        <p:txBody>
          <a:bodyPr wrap="square" rtlCol="0">
            <a:spAutoFit/>
          </a:bodyPr>
          <a:lstStyle/>
          <a:p>
            <a:r>
              <a:rPr lang="en-US" u="sng" dirty="0">
                <a:hlinkClick r:id="rId3"/>
              </a:rPr>
              <a:t>Sound of a barking dog</a:t>
            </a:r>
            <a:r>
              <a:rPr lang="en-US" u="sng" dirty="0"/>
              <a:t> </a:t>
            </a:r>
            <a:r>
              <a:rPr lang="en-US" sz="2000" dirty="0">
                <a:solidFill>
                  <a:srgbClr val="0194BF"/>
                </a:solidFill>
                <a:latin typeface="Arial"/>
                <a:ea typeface="+mj-ea"/>
                <a:cs typeface="Arial"/>
              </a:rPr>
              <a:t>for foodstuffs and fodder for animals</a:t>
            </a:r>
            <a:endParaRPr lang="es-ES" sz="2000" dirty="0">
              <a:solidFill>
                <a:srgbClr val="0194BF"/>
              </a:solidFill>
              <a:latin typeface="Arial"/>
              <a:ea typeface="+mj-ea"/>
              <a:cs typeface="Arial"/>
            </a:endParaRPr>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sp>
        <p:nvSpPr>
          <p:cNvPr id="8" name="TextBox 7">
            <a:extLst>
              <a:ext uri="{FF2B5EF4-FFF2-40B4-BE49-F238E27FC236}">
                <a16:creationId xmlns:a16="http://schemas.microsoft.com/office/drawing/2014/main" id="{B84E55E4-18D5-68E6-5094-89C805784F7F}"/>
              </a:ext>
            </a:extLst>
          </p:cNvPr>
          <p:cNvSpPr txBox="1"/>
          <p:nvPr/>
        </p:nvSpPr>
        <p:spPr>
          <a:xfrm>
            <a:off x="805533" y="2411693"/>
            <a:ext cx="6284287" cy="2157001"/>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if a link between the </a:t>
            </a:r>
            <a:r>
              <a:rPr lang="en-IE" sz="1800" b="1" dirty="0">
                <a:effectLst/>
                <a:latin typeface="Arial" panose="020B0604020202020204" pitchFamily="34" charset="0"/>
                <a:ea typeface="Garamond" panose="02020404030301010803" pitchFamily="18" charset="0"/>
                <a:cs typeface="Arial" panose="020B0604020202020204" pitchFamily="34" charset="0"/>
              </a:rPr>
              <a:t>SOUND</a:t>
            </a:r>
            <a:r>
              <a:rPr lang="en-IE" sz="1800" dirty="0">
                <a:effectLst/>
                <a:latin typeface="Arial" panose="020B0604020202020204" pitchFamily="34" charset="0"/>
                <a:ea typeface="Garamond" panose="02020404030301010803" pitchFamily="18" charset="0"/>
                <a:cs typeface="Arial" panose="020B0604020202020204" pitchFamily="34" charset="0"/>
              </a:rPr>
              <a:t>(s) perceived in the mark and the goods and services applied for or their characteristics can be easily established, the sound mark will be considered descriptive. </a:t>
            </a:r>
          </a:p>
          <a:p>
            <a:pPr marL="0" marR="0" algn="just">
              <a:lnSpc>
                <a:spcPct val="107000"/>
              </a:lnSpc>
              <a:spcBef>
                <a:spcPts val="0"/>
              </a:spcBef>
              <a:spcAft>
                <a:spcPts val="800"/>
              </a:spcAft>
            </a:pPr>
            <a:endParaRPr lang="en-IE" dirty="0">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IE" sz="2400" dirty="0">
                <a:effectLst/>
                <a:latin typeface="Arial" panose="020B0604020202020204" pitchFamily="34" charset="0"/>
                <a:ea typeface="Calibri" panose="020F0502020204030204" pitchFamily="34" charset="0"/>
                <a:cs typeface="Arial" panose="020B0604020202020204" pitchFamily="34" charset="0"/>
              </a:rPr>
              <a:t>N/A: BB, BZ, GY blank, KN, LC, VC</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1A1583B6-B99A-2431-D3A8-1DEE6A428418}"/>
              </a:ext>
            </a:extLst>
          </p:cNvPr>
          <p:cNvSpPr txBox="1"/>
          <p:nvPr/>
        </p:nvSpPr>
        <p:spPr>
          <a:xfrm>
            <a:off x="6206432" y="1388112"/>
            <a:ext cx="3659129"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SR only example?</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360600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073AB7C8-DFA8-4D64-897B-FDB4D69C44DB}"/>
              </a:ext>
            </a:extLst>
          </p:cNvPr>
          <p:cNvGrpSpPr/>
          <p:nvPr/>
        </p:nvGrpSpPr>
        <p:grpSpPr>
          <a:xfrm>
            <a:off x="571247" y="2211030"/>
            <a:ext cx="1229359" cy="1124083"/>
            <a:chOff x="836778" y="5135381"/>
            <a:chExt cx="1229359" cy="1124083"/>
          </a:xfrm>
        </p:grpSpPr>
        <p:sp>
          <p:nvSpPr>
            <p:cNvPr id="67" name="Oval 66">
              <a:extLst>
                <a:ext uri="{FF2B5EF4-FFF2-40B4-BE49-F238E27FC236}">
                  <a16:creationId xmlns:a16="http://schemas.microsoft.com/office/drawing/2014/main" id="{FEA932E9-AF59-4008-9AC9-381D9412DEC4}"/>
                </a:ext>
              </a:extLst>
            </p:cNvPr>
            <p:cNvSpPr/>
            <p:nvPr/>
          </p:nvSpPr>
          <p:spPr>
            <a:xfrm>
              <a:off x="836778" y="5135381"/>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4">
              <a:extLst>
                <a:ext uri="{FF2B5EF4-FFF2-40B4-BE49-F238E27FC236}">
                  <a16:creationId xmlns:a16="http://schemas.microsoft.com/office/drawing/2014/main" id="{2781FC2A-4955-4C97-B8A5-C9CD5A0CC522}"/>
                </a:ext>
              </a:extLst>
            </p:cNvPr>
            <p:cNvSpPr txBox="1"/>
            <p:nvPr/>
          </p:nvSpPr>
          <p:spPr>
            <a:xfrm>
              <a:off x="836778" y="5184710"/>
              <a:ext cx="1229359" cy="995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Motion </a:t>
              </a:r>
            </a:p>
            <a:p>
              <a:pPr marL="0" lvl="0" indent="0" algn="ctr" defTabSz="488950">
                <a:lnSpc>
                  <a:spcPct val="90000"/>
                </a:lnSpc>
                <a:spcBef>
                  <a:spcPct val="0"/>
                </a:spcBef>
                <a:spcAft>
                  <a:spcPct val="35000"/>
                </a:spcAft>
                <a:buNone/>
              </a:pPr>
              <a:r>
                <a:rPr lang="en-GB" sz="1600" b="1" dirty="0"/>
                <a:t>marks</a:t>
              </a:r>
            </a:p>
          </p:txBody>
        </p:sp>
      </p:grpSp>
      <p:sp>
        <p:nvSpPr>
          <p:cNvPr id="78" name="TextBox 77">
            <a:extLst>
              <a:ext uri="{FF2B5EF4-FFF2-40B4-BE49-F238E27FC236}">
                <a16:creationId xmlns:a16="http://schemas.microsoft.com/office/drawing/2014/main" id="{3C9DC2FC-2CA5-4DBA-A06D-47944033D906}"/>
              </a:ext>
            </a:extLst>
          </p:cNvPr>
          <p:cNvSpPr txBox="1"/>
          <p:nvPr/>
        </p:nvSpPr>
        <p:spPr>
          <a:xfrm>
            <a:off x="2735863" y="2735310"/>
            <a:ext cx="4724994" cy="400110"/>
          </a:xfrm>
          <a:prstGeom prst="rect">
            <a:avLst/>
          </a:prstGeom>
          <a:noFill/>
        </p:spPr>
        <p:txBody>
          <a:bodyPr wrap="square" rtlCol="0">
            <a:spAutoFit/>
          </a:bodyPr>
          <a:lstStyle/>
          <a:p>
            <a:endParaRPr lang="es-ES" sz="2000" dirty="0">
              <a:solidFill>
                <a:srgbClr val="0194BF"/>
              </a:solidFill>
              <a:latin typeface="Arial"/>
              <a:ea typeface="+mj-ea"/>
              <a:cs typeface="Arial"/>
            </a:endParaRPr>
          </a:p>
        </p:txBody>
      </p:sp>
      <p:sp>
        <p:nvSpPr>
          <p:cNvPr id="80" name="TextBox 79">
            <a:extLst>
              <a:ext uri="{FF2B5EF4-FFF2-40B4-BE49-F238E27FC236}">
                <a16:creationId xmlns:a16="http://schemas.microsoft.com/office/drawing/2014/main" id="{EE0C1FC1-FB61-4642-89A2-DFD0AD6FC345}"/>
              </a:ext>
            </a:extLst>
          </p:cNvPr>
          <p:cNvSpPr txBox="1"/>
          <p:nvPr/>
        </p:nvSpPr>
        <p:spPr>
          <a:xfrm>
            <a:off x="2366744" y="2320824"/>
            <a:ext cx="3177794" cy="400110"/>
          </a:xfrm>
          <a:prstGeom prst="rect">
            <a:avLst/>
          </a:prstGeom>
          <a:noFill/>
        </p:spPr>
        <p:txBody>
          <a:bodyPr wrap="square">
            <a:spAutoFit/>
          </a:bodyPr>
          <a:lstStyle/>
          <a:p>
            <a:r>
              <a:rPr lang="en-US" u="sng" dirty="0">
                <a:hlinkClick r:id="rId3"/>
              </a:rPr>
              <a:t>Banana</a:t>
            </a:r>
            <a:r>
              <a:rPr lang="en-US" dirty="0"/>
              <a:t> </a:t>
            </a:r>
            <a:r>
              <a:rPr lang="en-US" sz="2000" dirty="0" err="1">
                <a:solidFill>
                  <a:srgbClr val="0194BF"/>
                </a:solidFill>
                <a:latin typeface="Arial"/>
                <a:ea typeface="+mj-ea"/>
                <a:cs typeface="Arial"/>
              </a:rPr>
              <a:t>fo</a:t>
            </a:r>
            <a:r>
              <a:rPr lang="es-ES" sz="2000" dirty="0">
                <a:solidFill>
                  <a:srgbClr val="0194BF"/>
                </a:solidFill>
                <a:latin typeface="Arial"/>
                <a:ea typeface="+mj-ea"/>
                <a:cs typeface="Arial"/>
              </a:rPr>
              <a:t>r </a:t>
            </a:r>
            <a:r>
              <a:rPr lang="es-ES" sz="2000" dirty="0" err="1">
                <a:solidFill>
                  <a:srgbClr val="0194BF"/>
                </a:solidFill>
                <a:latin typeface="Arial"/>
                <a:ea typeface="+mj-ea"/>
                <a:cs typeface="Arial"/>
              </a:rPr>
              <a:t>fresh</a:t>
            </a:r>
            <a:r>
              <a:rPr lang="es-ES" sz="2000" dirty="0">
                <a:solidFill>
                  <a:srgbClr val="0194BF"/>
                </a:solidFill>
                <a:latin typeface="Arial"/>
                <a:ea typeface="+mj-ea"/>
                <a:cs typeface="Arial"/>
              </a:rPr>
              <a:t> bananas</a:t>
            </a:r>
          </a:p>
        </p:txBody>
      </p:sp>
      <p:sp>
        <p:nvSpPr>
          <p:cNvPr id="81" name="Multiplication Sign 80">
            <a:extLst>
              <a:ext uri="{FF2B5EF4-FFF2-40B4-BE49-F238E27FC236}">
                <a16:creationId xmlns:a16="http://schemas.microsoft.com/office/drawing/2014/main" id="{4173A3CB-F68B-488B-8D73-246B1AA90C02}"/>
              </a:ext>
            </a:extLst>
          </p:cNvPr>
          <p:cNvSpPr/>
          <p:nvPr/>
        </p:nvSpPr>
        <p:spPr>
          <a:xfrm>
            <a:off x="5856676" y="2260359"/>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pic>
        <p:nvPicPr>
          <p:cNvPr id="6" name="Picture 5">
            <a:hlinkClick r:id="rId3"/>
            <a:extLst>
              <a:ext uri="{FF2B5EF4-FFF2-40B4-BE49-F238E27FC236}">
                <a16:creationId xmlns:a16="http://schemas.microsoft.com/office/drawing/2014/main" id="{6FB93520-27E5-722C-202E-367DE24E4B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326" y="2739677"/>
            <a:ext cx="1504315" cy="401955"/>
          </a:xfrm>
          <a:prstGeom prst="rect">
            <a:avLst/>
          </a:prstGeom>
          <a:noFill/>
          <a:ln>
            <a:noFill/>
          </a:ln>
        </p:spPr>
      </p:pic>
      <p:pic>
        <p:nvPicPr>
          <p:cNvPr id="12" name="Picture 11">
            <a:extLst>
              <a:ext uri="{FF2B5EF4-FFF2-40B4-BE49-F238E27FC236}">
                <a16:creationId xmlns:a16="http://schemas.microsoft.com/office/drawing/2014/main" id="{69D1FB80-AEE6-2D0F-BFA2-81D73712A461}"/>
              </a:ext>
            </a:extLst>
          </p:cNvPr>
          <p:cNvPicPr>
            <a:picLocks noChangeAspect="1"/>
          </p:cNvPicPr>
          <p:nvPr/>
        </p:nvPicPr>
        <p:blipFill>
          <a:blip r:embed="rId5"/>
          <a:stretch>
            <a:fillRect/>
          </a:stretch>
        </p:blipFill>
        <p:spPr>
          <a:xfrm>
            <a:off x="4259933" y="2825343"/>
            <a:ext cx="1284605" cy="290195"/>
          </a:xfrm>
          <a:prstGeom prst="rect">
            <a:avLst/>
          </a:prstGeom>
        </p:spPr>
      </p:pic>
      <p:sp>
        <p:nvSpPr>
          <p:cNvPr id="8" name="TextBox 7">
            <a:extLst>
              <a:ext uri="{FF2B5EF4-FFF2-40B4-BE49-F238E27FC236}">
                <a16:creationId xmlns:a16="http://schemas.microsoft.com/office/drawing/2014/main" id="{F92F0C59-9B60-2A55-9083-05CA9FBFB757}"/>
              </a:ext>
            </a:extLst>
          </p:cNvPr>
          <p:cNvSpPr txBox="1"/>
          <p:nvPr/>
        </p:nvSpPr>
        <p:spPr>
          <a:xfrm>
            <a:off x="533899" y="1057978"/>
            <a:ext cx="8001506" cy="1262846"/>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element(s) in the </a:t>
            </a:r>
            <a:r>
              <a:rPr lang="en-IE" sz="1800" b="1" dirty="0">
                <a:effectLst/>
                <a:latin typeface="Arial" panose="020B0604020202020204" pitchFamily="34" charset="0"/>
                <a:ea typeface="Garamond" panose="02020404030301010803" pitchFamily="18" charset="0"/>
                <a:cs typeface="Arial" panose="020B0604020202020204" pitchFamily="34" charset="0"/>
              </a:rPr>
              <a:t>MOTION MARK</a:t>
            </a:r>
            <a:r>
              <a:rPr lang="en-IE" sz="1800" dirty="0">
                <a:effectLst/>
                <a:latin typeface="Arial" panose="020B0604020202020204" pitchFamily="34" charset="0"/>
                <a:ea typeface="Garamond" panose="02020404030301010803" pitchFamily="18" charset="0"/>
                <a:cs typeface="Arial" panose="020B0604020202020204" pitchFamily="34" charset="0"/>
              </a:rPr>
              <a:t> show(s) a realistic depiction of the goods and/or services applied for, or a related process, or if a link to the goods and/or services applied for or their characteristics can be easily established, the motion mark will be considered descriptive.</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DB54207-15B3-A967-4404-9C453998CF9D}"/>
              </a:ext>
            </a:extLst>
          </p:cNvPr>
          <p:cNvSpPr txBox="1"/>
          <p:nvPr/>
        </p:nvSpPr>
        <p:spPr>
          <a:xfrm>
            <a:off x="917483" y="3799114"/>
            <a:ext cx="4572000" cy="369332"/>
          </a:xfrm>
          <a:prstGeom prst="rect">
            <a:avLst/>
          </a:prstGeom>
          <a:noFill/>
        </p:spPr>
        <p:txBody>
          <a:bodyPr wrap="square">
            <a:spAutoFit/>
          </a:bodyPr>
          <a:lstStyle/>
          <a:p>
            <a:r>
              <a:rPr lang="en-IE" sz="1800" dirty="0">
                <a:effectLst/>
                <a:latin typeface="Arial" panose="020B0604020202020204" pitchFamily="34" charset="0"/>
                <a:ea typeface="Calibri" panose="020F0502020204030204" pitchFamily="34" charset="0"/>
              </a:rPr>
              <a:t>N/A: BB, BZ, VC, SR</a:t>
            </a:r>
            <a:endParaRPr lang="en-GB" dirty="0"/>
          </a:p>
        </p:txBody>
      </p:sp>
    </p:spTree>
    <p:extLst>
      <p:ext uri="{BB962C8B-B14F-4D97-AF65-F5344CB8AC3E}">
        <p14:creationId xmlns:p14="http://schemas.microsoft.com/office/powerpoint/2010/main" val="1469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id="{3C9DC2FC-2CA5-4DBA-A06D-47944033D906}"/>
              </a:ext>
            </a:extLst>
          </p:cNvPr>
          <p:cNvSpPr txBox="1"/>
          <p:nvPr/>
        </p:nvSpPr>
        <p:spPr>
          <a:xfrm>
            <a:off x="2735863" y="2735310"/>
            <a:ext cx="4724994" cy="400110"/>
          </a:xfrm>
          <a:prstGeom prst="rect">
            <a:avLst/>
          </a:prstGeom>
          <a:noFill/>
        </p:spPr>
        <p:txBody>
          <a:bodyPr wrap="square" rtlCol="0">
            <a:spAutoFit/>
          </a:bodyPr>
          <a:lstStyle/>
          <a:p>
            <a:endParaRPr lang="es-ES" sz="2000" dirty="0">
              <a:solidFill>
                <a:srgbClr val="0194BF"/>
              </a:solidFill>
              <a:latin typeface="Arial"/>
              <a:ea typeface="+mj-ea"/>
              <a:cs typeface="Arial"/>
            </a:endParaRPr>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grpSp>
        <p:nvGrpSpPr>
          <p:cNvPr id="2" name="Group 1">
            <a:extLst>
              <a:ext uri="{FF2B5EF4-FFF2-40B4-BE49-F238E27FC236}">
                <a16:creationId xmlns:a16="http://schemas.microsoft.com/office/drawing/2014/main" id="{8BAB8C18-DB77-8FC2-1F6A-8B7D883E9FF4}"/>
              </a:ext>
            </a:extLst>
          </p:cNvPr>
          <p:cNvGrpSpPr/>
          <p:nvPr/>
        </p:nvGrpSpPr>
        <p:grpSpPr>
          <a:xfrm>
            <a:off x="393288" y="2584151"/>
            <a:ext cx="1391098" cy="1222586"/>
            <a:chOff x="1160658" y="970205"/>
            <a:chExt cx="1262005" cy="1124083"/>
          </a:xfrm>
        </p:grpSpPr>
        <p:sp>
          <p:nvSpPr>
            <p:cNvPr id="3" name="Oval 2">
              <a:extLst>
                <a:ext uri="{FF2B5EF4-FFF2-40B4-BE49-F238E27FC236}">
                  <a16:creationId xmlns:a16="http://schemas.microsoft.com/office/drawing/2014/main" id="{076FB454-D957-0FFB-0DBA-FA07479AE3ED}"/>
                </a:ext>
              </a:extLst>
            </p:cNvPr>
            <p:cNvSpPr/>
            <p:nvPr/>
          </p:nvSpPr>
          <p:spPr>
            <a:xfrm>
              <a:off x="1160658" y="970205"/>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62D86DEC-C5AC-0F8D-FFB6-A0E8D00A63A5}"/>
                </a:ext>
              </a:extLst>
            </p:cNvPr>
            <p:cNvSpPr txBox="1"/>
            <p:nvPr/>
          </p:nvSpPr>
          <p:spPr>
            <a:xfrm>
              <a:off x="1160658" y="1081843"/>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Multimedia marks</a:t>
              </a:r>
            </a:p>
          </p:txBody>
        </p:sp>
      </p:grpSp>
      <p:sp>
        <p:nvSpPr>
          <p:cNvPr id="11" name="Half Frame 10">
            <a:extLst>
              <a:ext uri="{FF2B5EF4-FFF2-40B4-BE49-F238E27FC236}">
                <a16:creationId xmlns:a16="http://schemas.microsoft.com/office/drawing/2014/main" id="{3321BCA8-837C-094C-4D5A-6D7AF61A3A6E}"/>
              </a:ext>
            </a:extLst>
          </p:cNvPr>
          <p:cNvSpPr/>
          <p:nvPr/>
        </p:nvSpPr>
        <p:spPr>
          <a:xfrm rot="13075316">
            <a:off x="5769164" y="2660913"/>
            <a:ext cx="173191"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pic>
        <p:nvPicPr>
          <p:cNvPr id="13" name="Picture 12">
            <a:hlinkClick r:id="rId3"/>
            <a:extLst>
              <a:ext uri="{FF2B5EF4-FFF2-40B4-BE49-F238E27FC236}">
                <a16:creationId xmlns:a16="http://schemas.microsoft.com/office/drawing/2014/main" id="{136E2B8C-1670-B8C2-7156-4A2446B937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0638" y="2509748"/>
            <a:ext cx="2113915" cy="1029335"/>
          </a:xfrm>
          <a:prstGeom prst="rect">
            <a:avLst/>
          </a:prstGeom>
          <a:noFill/>
          <a:ln>
            <a:noFill/>
          </a:ln>
        </p:spPr>
      </p:pic>
      <p:sp>
        <p:nvSpPr>
          <p:cNvPr id="8" name="TextBox 7">
            <a:extLst>
              <a:ext uri="{FF2B5EF4-FFF2-40B4-BE49-F238E27FC236}">
                <a16:creationId xmlns:a16="http://schemas.microsoft.com/office/drawing/2014/main" id="{8C53741D-6CC4-C289-7E81-E76B0F472AD3}"/>
              </a:ext>
            </a:extLst>
          </p:cNvPr>
          <p:cNvSpPr txBox="1"/>
          <p:nvPr/>
        </p:nvSpPr>
        <p:spPr>
          <a:xfrm>
            <a:off x="513571" y="1055108"/>
            <a:ext cx="7883454" cy="1477328"/>
          </a:xfrm>
          <a:prstGeom prst="rect">
            <a:avLst/>
          </a:prstGeom>
          <a:noFill/>
        </p:spPr>
        <p:txBody>
          <a:bodyPr wrap="square">
            <a:spAutoFit/>
          </a:bodyPr>
          <a:lstStyle/>
          <a:p>
            <a:r>
              <a:rPr lang="en-IE" sz="1800" dirty="0">
                <a:effectLst/>
                <a:latin typeface="Arial" panose="020B0604020202020204" pitchFamily="34" charset="0"/>
                <a:ea typeface="Garamond" panose="02020404030301010803" pitchFamily="18" charset="0"/>
              </a:rPr>
              <a:t>In general, when the image and sound elements of the </a:t>
            </a:r>
            <a:r>
              <a:rPr lang="en-IE" sz="1800" b="1" dirty="0">
                <a:effectLst/>
                <a:latin typeface="Arial" panose="020B0604020202020204" pitchFamily="34" charset="0"/>
                <a:ea typeface="Garamond" panose="02020404030301010803" pitchFamily="18" charset="0"/>
              </a:rPr>
              <a:t>MULTIMEDIA MARK</a:t>
            </a:r>
            <a:r>
              <a:rPr lang="en-IE" sz="1800" dirty="0">
                <a:effectLst/>
                <a:latin typeface="Arial" panose="020B0604020202020204" pitchFamily="34" charset="0"/>
                <a:ea typeface="Garamond" panose="02020404030301010803" pitchFamily="18" charset="0"/>
              </a:rPr>
              <a:t>, show a realistic depiction of the goods and/or services applied for, or a related process, or if a link to the goods and/or services aimed for protection or their characteristics can be easily established, the multimedia mark will be considered descriptive</a:t>
            </a:r>
            <a:endParaRPr lang="en-GB" dirty="0"/>
          </a:p>
        </p:txBody>
      </p:sp>
      <p:sp>
        <p:nvSpPr>
          <p:cNvPr id="10" name="TextBox 9">
            <a:extLst>
              <a:ext uri="{FF2B5EF4-FFF2-40B4-BE49-F238E27FC236}">
                <a16:creationId xmlns:a16="http://schemas.microsoft.com/office/drawing/2014/main" id="{D4D29AD0-D013-CA3C-163B-7ED1AFCC34AF}"/>
              </a:ext>
            </a:extLst>
          </p:cNvPr>
          <p:cNvSpPr txBox="1"/>
          <p:nvPr/>
        </p:nvSpPr>
        <p:spPr>
          <a:xfrm>
            <a:off x="907960" y="4086680"/>
            <a:ext cx="4572000" cy="369332"/>
          </a:xfrm>
          <a:prstGeom prst="rect">
            <a:avLst/>
          </a:prstGeom>
          <a:noFill/>
        </p:spPr>
        <p:txBody>
          <a:bodyPr wrap="square">
            <a:spAutoFit/>
          </a:bodyPr>
          <a:lstStyle/>
          <a:p>
            <a:r>
              <a:rPr lang="en-IE" sz="1800" dirty="0">
                <a:effectLst/>
                <a:latin typeface="Arial" panose="020B0604020202020204" pitchFamily="34" charset="0"/>
                <a:ea typeface="Calibri" panose="020F0502020204030204" pitchFamily="34" charset="0"/>
              </a:rPr>
              <a:t>N/A: BB, BZ, GY, KN, LC, VC</a:t>
            </a:r>
            <a:endParaRPr lang="en-GB" dirty="0"/>
          </a:p>
        </p:txBody>
      </p:sp>
    </p:spTree>
    <p:extLst>
      <p:ext uri="{BB962C8B-B14F-4D97-AF65-F5344CB8AC3E}">
        <p14:creationId xmlns:p14="http://schemas.microsoft.com/office/powerpoint/2010/main" val="41062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grpSp>
        <p:nvGrpSpPr>
          <p:cNvPr id="2" name="Group 1">
            <a:extLst>
              <a:ext uri="{FF2B5EF4-FFF2-40B4-BE49-F238E27FC236}">
                <a16:creationId xmlns:a16="http://schemas.microsoft.com/office/drawing/2014/main" id="{8BAB8C18-DB77-8FC2-1F6A-8B7D883E9FF4}"/>
              </a:ext>
            </a:extLst>
          </p:cNvPr>
          <p:cNvGrpSpPr/>
          <p:nvPr/>
        </p:nvGrpSpPr>
        <p:grpSpPr>
          <a:xfrm>
            <a:off x="273005" y="1922149"/>
            <a:ext cx="1391098" cy="1222586"/>
            <a:chOff x="1160658" y="970205"/>
            <a:chExt cx="1262005" cy="1124083"/>
          </a:xfrm>
        </p:grpSpPr>
        <p:sp>
          <p:nvSpPr>
            <p:cNvPr id="3" name="Oval 2">
              <a:extLst>
                <a:ext uri="{FF2B5EF4-FFF2-40B4-BE49-F238E27FC236}">
                  <a16:creationId xmlns:a16="http://schemas.microsoft.com/office/drawing/2014/main" id="{076FB454-D957-0FFB-0DBA-FA07479AE3ED}"/>
                </a:ext>
              </a:extLst>
            </p:cNvPr>
            <p:cNvSpPr/>
            <p:nvPr/>
          </p:nvSpPr>
          <p:spPr>
            <a:xfrm>
              <a:off x="1160658" y="970205"/>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62D86DEC-C5AC-0F8D-FFB6-A0E8D00A63A5}"/>
                </a:ext>
              </a:extLst>
            </p:cNvPr>
            <p:cNvSpPr txBox="1"/>
            <p:nvPr/>
          </p:nvSpPr>
          <p:spPr>
            <a:xfrm>
              <a:off x="1160658" y="1081843"/>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600" b="1" dirty="0"/>
                <a:t>Hologram</a:t>
              </a:r>
            </a:p>
            <a:p>
              <a:pPr marL="0" lvl="0" indent="0" algn="ctr" defTabSz="488950">
                <a:lnSpc>
                  <a:spcPct val="90000"/>
                </a:lnSpc>
                <a:spcBef>
                  <a:spcPct val="0"/>
                </a:spcBef>
                <a:spcAft>
                  <a:spcPct val="35000"/>
                </a:spcAft>
                <a:buNone/>
              </a:pPr>
              <a:r>
                <a:rPr lang="en-US" sz="1600" b="1" dirty="0"/>
                <a:t>Mark</a:t>
              </a:r>
              <a:endParaRPr lang="en-GB" sz="1600" b="1" dirty="0"/>
            </a:p>
          </p:txBody>
        </p:sp>
      </p:grpSp>
      <p:sp>
        <p:nvSpPr>
          <p:cNvPr id="8" name="TextBox 7">
            <a:extLst>
              <a:ext uri="{FF2B5EF4-FFF2-40B4-BE49-F238E27FC236}">
                <a16:creationId xmlns:a16="http://schemas.microsoft.com/office/drawing/2014/main" id="{8C53741D-6CC4-C289-7E81-E76B0F472AD3}"/>
              </a:ext>
            </a:extLst>
          </p:cNvPr>
          <p:cNvSpPr txBox="1"/>
          <p:nvPr/>
        </p:nvSpPr>
        <p:spPr>
          <a:xfrm>
            <a:off x="1957589" y="1667407"/>
            <a:ext cx="6761408" cy="1559209"/>
          </a:xfrm>
          <a:prstGeom prst="rect">
            <a:avLst/>
          </a:prstGeom>
          <a:noFill/>
        </p:spPr>
        <p:txBody>
          <a:bodyPr wrap="square">
            <a:spAutoFit/>
          </a:bodyPr>
          <a:lstStyle/>
          <a:p>
            <a:pPr marL="0" marR="0" algn="just">
              <a:lnSpc>
                <a:spcPct val="107000"/>
              </a:lnSpc>
              <a:spcBef>
                <a:spcPts val="0"/>
              </a:spcBef>
              <a:spcAft>
                <a:spcPts val="800"/>
              </a:spcAft>
            </a:pPr>
            <a:r>
              <a:rPr lang="en-IE" sz="1800" dirty="0">
                <a:effectLst/>
                <a:latin typeface="Arial" panose="020B0604020202020204" pitchFamily="34" charset="0"/>
                <a:ea typeface="Garamond" panose="02020404030301010803" pitchFamily="18" charset="0"/>
                <a:cs typeface="Arial" panose="020B0604020202020204" pitchFamily="34" charset="0"/>
              </a:rPr>
              <a:t>In general, when the elements in the </a:t>
            </a:r>
            <a:r>
              <a:rPr lang="en-IE" sz="1800" b="1" dirty="0">
                <a:effectLst/>
                <a:latin typeface="Arial" panose="020B0604020202020204" pitchFamily="34" charset="0"/>
                <a:ea typeface="Garamond" panose="02020404030301010803" pitchFamily="18" charset="0"/>
                <a:cs typeface="Arial" panose="020B0604020202020204" pitchFamily="34" charset="0"/>
              </a:rPr>
              <a:t>HOLOGRAM MARK</a:t>
            </a:r>
            <a:r>
              <a:rPr lang="en-IE" sz="1800" dirty="0">
                <a:effectLst/>
                <a:latin typeface="Arial" panose="020B0604020202020204" pitchFamily="34" charset="0"/>
                <a:ea typeface="Garamond" panose="02020404030301010803" pitchFamily="18" charset="0"/>
                <a:cs typeface="Arial" panose="020B0604020202020204" pitchFamily="34" charset="0"/>
              </a:rPr>
              <a:t> show a realistic depiction of the goods and/or services applied for, or if a link to the goods and/or services applied for or their characteristics can be easily established, the hologram mark will be considered descriptive.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D29AD0-D013-CA3C-163B-7ED1AFCC34AF}"/>
              </a:ext>
            </a:extLst>
          </p:cNvPr>
          <p:cNvSpPr txBox="1"/>
          <p:nvPr/>
        </p:nvSpPr>
        <p:spPr>
          <a:xfrm>
            <a:off x="907960" y="4086680"/>
            <a:ext cx="4572000" cy="369332"/>
          </a:xfrm>
          <a:prstGeom prst="rect">
            <a:avLst/>
          </a:prstGeom>
          <a:noFill/>
        </p:spPr>
        <p:txBody>
          <a:bodyPr wrap="square">
            <a:spAutoFit/>
          </a:bodyPr>
          <a:lstStyle/>
          <a:p>
            <a:r>
              <a:rPr lang="en-IE" sz="1800" dirty="0">
                <a:effectLst/>
                <a:latin typeface="Arial" panose="020B0604020202020204" pitchFamily="34" charset="0"/>
                <a:ea typeface="Calibri" panose="020F0502020204030204" pitchFamily="34" charset="0"/>
              </a:rPr>
              <a:t>N/A: BB, BZ, GY, KN, LC, VC</a:t>
            </a:r>
            <a:endParaRPr lang="en-GB" dirty="0"/>
          </a:p>
        </p:txBody>
      </p:sp>
    </p:spTree>
    <p:extLst>
      <p:ext uri="{BB962C8B-B14F-4D97-AF65-F5344CB8AC3E}">
        <p14:creationId xmlns:p14="http://schemas.microsoft.com/office/powerpoint/2010/main" val="16825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F1EA4DF-D530-4C55-8DD3-88EC29003B0B}"/>
              </a:ext>
            </a:extLst>
          </p:cNvPr>
          <p:cNvSpPr>
            <a:spLocks noGrp="1"/>
          </p:cNvSpPr>
          <p:nvPr>
            <p:ph type="subTitle" idx="1"/>
          </p:nvPr>
        </p:nvSpPr>
        <p:spPr>
          <a:xfrm>
            <a:off x="317750" y="1096861"/>
            <a:ext cx="8331200" cy="3165757"/>
          </a:xfrm>
        </p:spPr>
        <p:txBody>
          <a:bodyPr/>
          <a:lstStyle/>
          <a:p>
            <a:pPr marL="285750" indent="-285750">
              <a:lnSpc>
                <a:spcPct val="150000"/>
              </a:lnSpc>
              <a:buFont typeface="Arial" panose="020B0604020202020204" pitchFamily="34" charset="0"/>
              <a:buChar char="•"/>
            </a:pPr>
            <a:r>
              <a:rPr lang="en-US" b="1" spc="-40" dirty="0">
                <a:solidFill>
                  <a:srgbClr val="0194BF"/>
                </a:solidFill>
              </a:rPr>
              <a:t>Revise</a:t>
            </a:r>
          </a:p>
          <a:p>
            <a:pPr marL="285750" indent="-285750">
              <a:lnSpc>
                <a:spcPct val="150000"/>
              </a:lnSpc>
              <a:buFont typeface="Arial" panose="020B0604020202020204" pitchFamily="34" charset="0"/>
              <a:buChar char="•"/>
            </a:pPr>
            <a:r>
              <a:rPr lang="en-US" b="1" spc="-40" dirty="0">
                <a:solidFill>
                  <a:srgbClr val="0194BF"/>
                </a:solidFill>
              </a:rPr>
              <a:t>Publish Final document</a:t>
            </a:r>
            <a:endParaRPr lang="en-US" dirty="0">
              <a:latin typeface="Arial" panose="020B0604020202020204" pitchFamily="34" charset="0"/>
            </a:endParaRPr>
          </a:p>
        </p:txBody>
      </p:sp>
      <p:sp>
        <p:nvSpPr>
          <p:cNvPr id="3" name="Title 2">
            <a:extLst>
              <a:ext uri="{FF2B5EF4-FFF2-40B4-BE49-F238E27FC236}">
                <a16:creationId xmlns:a16="http://schemas.microsoft.com/office/drawing/2014/main" id="{3C838ECB-0295-4987-9612-38605DCC7A22}"/>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138894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7D6891-9694-4B2A-AF95-AEC567836A67}"/>
              </a:ext>
            </a:extLst>
          </p:cNvPr>
          <p:cNvSpPr>
            <a:spLocks noGrp="1"/>
          </p:cNvSpPr>
          <p:nvPr>
            <p:ph type="subTitle" idx="1"/>
          </p:nvPr>
        </p:nvSpPr>
        <p:spPr>
          <a:xfrm>
            <a:off x="1299738" y="3127760"/>
            <a:ext cx="6544524" cy="1169041"/>
          </a:xfrm>
        </p:spPr>
        <p:txBody>
          <a:bodyPr/>
          <a:lstStyle/>
          <a:p>
            <a:r>
              <a:rPr lang="en-US" b="1" dirty="0">
                <a:solidFill>
                  <a:srgbClr val="0194BF"/>
                </a:solidFill>
              </a:rPr>
              <a:t>THANK YOU FOR ALL YOUR SUPPORT TO THIS ACTIVITY</a:t>
            </a:r>
          </a:p>
        </p:txBody>
      </p:sp>
      <p:sp>
        <p:nvSpPr>
          <p:cNvPr id="3" name="Title 2">
            <a:extLst>
              <a:ext uri="{FF2B5EF4-FFF2-40B4-BE49-F238E27FC236}">
                <a16:creationId xmlns:a16="http://schemas.microsoft.com/office/drawing/2014/main" id="{3E7CA4A3-14D9-4564-9F44-5D9FAC03843B}"/>
              </a:ext>
            </a:extLst>
          </p:cNvPr>
          <p:cNvSpPr>
            <a:spLocks noGrp="1"/>
          </p:cNvSpPr>
          <p:nvPr>
            <p:ph type="ctrTitle"/>
          </p:nvPr>
        </p:nvSpPr>
        <p:spPr/>
        <p:txBody>
          <a:bodyPr/>
          <a:lstStyle/>
          <a:p>
            <a:r>
              <a:rPr lang="en-US" dirty="0"/>
              <a:t>QUESTIONS/COMMENTS</a:t>
            </a:r>
          </a:p>
        </p:txBody>
      </p:sp>
      <p:sp>
        <p:nvSpPr>
          <p:cNvPr id="4" name="Subtitle 1">
            <a:extLst>
              <a:ext uri="{FF2B5EF4-FFF2-40B4-BE49-F238E27FC236}">
                <a16:creationId xmlns:a16="http://schemas.microsoft.com/office/drawing/2014/main" id="{C46AF393-4B0A-41DC-A417-93F3FCEB6FF2}"/>
              </a:ext>
            </a:extLst>
          </p:cNvPr>
          <p:cNvSpPr txBox="1">
            <a:spLocks/>
          </p:cNvSpPr>
          <p:nvPr/>
        </p:nvSpPr>
        <p:spPr>
          <a:xfrm>
            <a:off x="2994942" y="1342090"/>
            <a:ext cx="2648419" cy="1169041"/>
          </a:xfrm>
          <a:prstGeom prst="rect">
            <a:avLst/>
          </a:prstGeom>
        </p:spPr>
        <p:txBody>
          <a:bodyPr/>
          <a:lstStyle>
            <a:lvl1pPr marL="0" marR="0" indent="0" algn="just" defTabSz="457200" rtl="0" eaLnBrk="1" fontAlgn="auto" latinLnBrk="0" hangingPunct="1">
              <a:lnSpc>
                <a:spcPct val="100000"/>
              </a:lnSpc>
              <a:spcBef>
                <a:spcPct val="20000"/>
              </a:spcBef>
              <a:spcAft>
                <a:spcPts val="0"/>
              </a:spcAft>
              <a:buClrTx/>
              <a:buSzTx/>
              <a:buFont typeface="Arial"/>
              <a:buNone/>
              <a:tabLst/>
              <a:defRPr sz="1800" kern="1200">
                <a:solidFill>
                  <a:schemeClr val="tx1">
                    <a:lumMod val="85000"/>
                    <a:lumOff val="1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600" b="1" dirty="0">
                <a:solidFill>
                  <a:srgbClr val="0194BF"/>
                </a:solidFill>
              </a:rPr>
              <a:t>???</a:t>
            </a:r>
          </a:p>
        </p:txBody>
      </p:sp>
    </p:spTree>
    <p:extLst>
      <p:ext uri="{BB962C8B-B14F-4D97-AF65-F5344CB8AC3E}">
        <p14:creationId xmlns:p14="http://schemas.microsoft.com/office/powerpoint/2010/main" val="313526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2107D6C-1834-4168-9EF3-7A3D2B7658E2}"/>
              </a:ext>
            </a:extLst>
          </p:cNvPr>
          <p:cNvSpPr>
            <a:spLocks noGrp="1"/>
          </p:cNvSpPr>
          <p:nvPr>
            <p:ph type="subTitle"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1966370D-C846-DC49-4FFC-136A2D9F3FBF}"/>
              </a:ext>
            </a:extLst>
          </p:cNvPr>
          <p:cNvPicPr>
            <a:picLocks noChangeAspect="1"/>
          </p:cNvPicPr>
          <p:nvPr/>
        </p:nvPicPr>
        <p:blipFill>
          <a:blip r:embed="rId2"/>
          <a:stretch>
            <a:fillRect/>
          </a:stretch>
        </p:blipFill>
        <p:spPr>
          <a:xfrm>
            <a:off x="0" y="0"/>
            <a:ext cx="9144000" cy="4661274"/>
          </a:xfrm>
          <a:prstGeom prst="rect">
            <a:avLst/>
          </a:prstGeom>
        </p:spPr>
      </p:pic>
    </p:spTree>
    <p:extLst>
      <p:ext uri="{BB962C8B-B14F-4D97-AF65-F5344CB8AC3E}">
        <p14:creationId xmlns:p14="http://schemas.microsoft.com/office/powerpoint/2010/main" val="269994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16152" y="1025236"/>
            <a:ext cx="2235630" cy="1582687"/>
          </a:xfrm>
          <a:prstGeom prst="rect">
            <a:avLst/>
          </a:prstGeom>
          <a:noFill/>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500" b="1" spc="-40" dirty="0">
                <a:solidFill>
                  <a:srgbClr val="0194BF"/>
                </a:solidFill>
                <a:latin typeface="Arial"/>
                <a:ea typeface="+mn-ea"/>
                <a:cs typeface="Arial"/>
              </a:rPr>
              <a:t>THANK YOU </a:t>
            </a:r>
          </a:p>
          <a:p>
            <a:pPr algn="r"/>
            <a:r>
              <a:rPr lang="es-ES" sz="2500" b="1" spc="-40" dirty="0">
                <a:solidFill>
                  <a:srgbClr val="0194BF"/>
                </a:solidFill>
                <a:latin typeface="Arial"/>
                <a:ea typeface="+mn-ea"/>
                <a:cs typeface="Arial"/>
              </a:rPr>
              <a:t>G</a:t>
            </a:r>
            <a:r>
              <a:rPr lang="en-US" sz="2500" b="1" spc="-40" dirty="0">
                <a:solidFill>
                  <a:srgbClr val="0194BF"/>
                </a:solidFill>
                <a:latin typeface="Arial"/>
                <a:ea typeface="+mn-ea"/>
                <a:cs typeface="Arial"/>
              </a:rPr>
              <a:t>RACIAS</a:t>
            </a:r>
          </a:p>
          <a:p>
            <a:pPr algn="r"/>
            <a:r>
              <a:rPr lang="es-ES" sz="2500" b="1" spc="-40" dirty="0">
                <a:solidFill>
                  <a:srgbClr val="0194BF"/>
                </a:solidFill>
                <a:latin typeface="Arial"/>
                <a:ea typeface="+mn-ea"/>
                <a:cs typeface="Arial"/>
              </a:rPr>
              <a:t>M</a:t>
            </a:r>
            <a:r>
              <a:rPr lang="en-US" sz="2500" b="1" spc="-40" dirty="0">
                <a:solidFill>
                  <a:srgbClr val="0194BF"/>
                </a:solidFill>
                <a:latin typeface="Arial"/>
                <a:ea typeface="+mn-ea"/>
                <a:cs typeface="Arial"/>
              </a:rPr>
              <a:t>ERCÍ</a:t>
            </a:r>
          </a:p>
          <a:p>
            <a:pPr algn="r"/>
            <a:r>
              <a:rPr lang="es-ES" sz="2500" b="1" spc="-40" dirty="0">
                <a:solidFill>
                  <a:srgbClr val="0194BF"/>
                </a:solidFill>
                <a:latin typeface="Arial"/>
                <a:ea typeface="+mn-ea"/>
                <a:cs typeface="Arial"/>
              </a:rPr>
              <a:t>BEDANKT</a:t>
            </a:r>
            <a:endParaRPr lang="en-US" dirty="0">
              <a:solidFill>
                <a:srgbClr val="0194BF"/>
              </a:solidFill>
            </a:endParaRPr>
          </a:p>
        </p:txBody>
      </p:sp>
    </p:spTree>
    <p:extLst>
      <p:ext uri="{BB962C8B-B14F-4D97-AF65-F5344CB8AC3E}">
        <p14:creationId xmlns:p14="http://schemas.microsoft.com/office/powerpoint/2010/main" val="12364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987281-F9D2-441D-B595-A74A1645C6C1}"/>
              </a:ext>
            </a:extLst>
          </p:cNvPr>
          <p:cNvSpPr>
            <a:spLocks noGrp="1"/>
          </p:cNvSpPr>
          <p:nvPr>
            <p:ph type="subTitle" idx="1"/>
          </p:nvPr>
        </p:nvSpPr>
        <p:spPr>
          <a:xfrm>
            <a:off x="317750" y="934490"/>
            <a:ext cx="8331200" cy="3165757"/>
          </a:xfrm>
        </p:spPr>
        <p:txBody>
          <a:bodyPr/>
          <a:lstStyle/>
          <a:p>
            <a:pPr algn="ctr"/>
            <a:r>
              <a:rPr lang="en-US" sz="2800" b="1" dirty="0">
                <a:solidFill>
                  <a:srgbClr val="0194BF"/>
                </a:solidFill>
                <a:ea typeface="+mj-ea"/>
              </a:rPr>
              <a:t>10 Countries filled in questionnaires: </a:t>
            </a:r>
          </a:p>
          <a:p>
            <a:endParaRPr lang="en-US" sz="2400" b="1" dirty="0"/>
          </a:p>
          <a:p>
            <a:r>
              <a:rPr lang="en-US" dirty="0"/>
              <a:t> </a:t>
            </a:r>
          </a:p>
        </p:txBody>
      </p:sp>
      <p:sp>
        <p:nvSpPr>
          <p:cNvPr id="3" name="Title 2">
            <a:extLst>
              <a:ext uri="{FF2B5EF4-FFF2-40B4-BE49-F238E27FC236}">
                <a16:creationId xmlns:a16="http://schemas.microsoft.com/office/drawing/2014/main" id="{C77E0215-79FD-46A3-8726-CCE15E7ECD4D}"/>
              </a:ext>
            </a:extLst>
          </p:cNvPr>
          <p:cNvSpPr>
            <a:spLocks noGrp="1"/>
          </p:cNvSpPr>
          <p:nvPr>
            <p:ph type="ctrTitle"/>
          </p:nvPr>
        </p:nvSpPr>
        <p:spPr/>
        <p:txBody>
          <a:bodyPr/>
          <a:lstStyle/>
          <a:p>
            <a:r>
              <a:rPr lang="en-US" dirty="0"/>
              <a:t>SCOPE</a:t>
            </a:r>
          </a:p>
        </p:txBody>
      </p:sp>
      <p:graphicFrame>
        <p:nvGraphicFramePr>
          <p:cNvPr id="4" name="Table 4">
            <a:extLst>
              <a:ext uri="{FF2B5EF4-FFF2-40B4-BE49-F238E27FC236}">
                <a16:creationId xmlns:a16="http://schemas.microsoft.com/office/drawing/2014/main" id="{0A2CDBB4-29C5-473D-A160-60AD77B38321}"/>
              </a:ext>
            </a:extLst>
          </p:cNvPr>
          <p:cNvGraphicFramePr>
            <a:graphicFrameLocks noGrp="1"/>
          </p:cNvGraphicFramePr>
          <p:nvPr>
            <p:extLst>
              <p:ext uri="{D42A27DB-BD31-4B8C-83A1-F6EECF244321}">
                <p14:modId xmlns:p14="http://schemas.microsoft.com/office/powerpoint/2010/main" val="2994624526"/>
              </p:ext>
            </p:extLst>
          </p:nvPr>
        </p:nvGraphicFramePr>
        <p:xfrm>
          <a:off x="905932" y="1388897"/>
          <a:ext cx="7184876" cy="3235389"/>
        </p:xfrm>
        <a:graphic>
          <a:graphicData uri="http://schemas.openxmlformats.org/drawingml/2006/table">
            <a:tbl>
              <a:tblPr firstRow="1" bandRow="1">
                <a:tableStyleId>{5C22544A-7EE6-4342-B048-85BDC9FD1C3A}</a:tableStyleId>
              </a:tblPr>
              <a:tblGrid>
                <a:gridCol w="3592438">
                  <a:extLst>
                    <a:ext uri="{9D8B030D-6E8A-4147-A177-3AD203B41FA5}">
                      <a16:colId xmlns:a16="http://schemas.microsoft.com/office/drawing/2014/main" val="925046965"/>
                    </a:ext>
                  </a:extLst>
                </a:gridCol>
                <a:gridCol w="3592438">
                  <a:extLst>
                    <a:ext uri="{9D8B030D-6E8A-4147-A177-3AD203B41FA5}">
                      <a16:colId xmlns:a16="http://schemas.microsoft.com/office/drawing/2014/main" val="2600117041"/>
                    </a:ext>
                  </a:extLst>
                </a:gridCol>
              </a:tblGrid>
              <a:tr h="2805560">
                <a:tc>
                  <a:txBody>
                    <a:bodyPr/>
                    <a:lstStyle/>
                    <a:p>
                      <a:pPr marL="342900" lvl="0" indent="-342900">
                        <a:lnSpc>
                          <a:spcPct val="150000"/>
                        </a:lnSpc>
                        <a:buFont typeface="Courier New" panose="02070309020205020404" pitchFamily="49" charset="0"/>
                        <a:buChar char="o"/>
                      </a:pPr>
                      <a:r>
                        <a:rPr lang="en-US" sz="2000" kern="1200" dirty="0">
                          <a:solidFill>
                            <a:srgbClr val="0194BF"/>
                          </a:solidFill>
                          <a:latin typeface="Arial"/>
                          <a:ea typeface="+mj-ea"/>
                          <a:cs typeface="Arial"/>
                        </a:rPr>
                        <a:t>Belize</a:t>
                      </a:r>
                    </a:p>
                    <a:p>
                      <a:pPr marL="342900" lvl="0" indent="-342900">
                        <a:lnSpc>
                          <a:spcPct val="150000"/>
                        </a:lnSpc>
                        <a:buFont typeface="Courier New" panose="02070309020205020404" pitchFamily="49" charset="0"/>
                        <a:buChar char="o"/>
                      </a:pPr>
                      <a:r>
                        <a:rPr lang="en-US" sz="2000" kern="1200" dirty="0">
                          <a:solidFill>
                            <a:srgbClr val="0194BF"/>
                          </a:solidFill>
                          <a:latin typeface="Arial"/>
                          <a:ea typeface="+mj-ea"/>
                          <a:cs typeface="Arial"/>
                        </a:rPr>
                        <a:t>Barbados</a:t>
                      </a:r>
                    </a:p>
                    <a:p>
                      <a:pPr marL="342900" lvl="0" indent="-342900">
                        <a:lnSpc>
                          <a:spcPct val="150000"/>
                        </a:lnSpc>
                        <a:buFont typeface="Courier New" panose="02070309020205020404" pitchFamily="49" charset="0"/>
                        <a:buChar char="o"/>
                      </a:pPr>
                      <a:r>
                        <a:rPr lang="en-US" sz="2000" kern="1200" dirty="0">
                          <a:solidFill>
                            <a:srgbClr val="0194BF"/>
                          </a:solidFill>
                          <a:latin typeface="Arial"/>
                          <a:ea typeface="+mj-ea"/>
                          <a:cs typeface="Arial"/>
                        </a:rPr>
                        <a:t>Cuba</a:t>
                      </a:r>
                    </a:p>
                    <a:p>
                      <a:pPr marL="342900" lvl="0" indent="-342900">
                        <a:lnSpc>
                          <a:spcPct val="150000"/>
                        </a:lnSpc>
                        <a:buFont typeface="Courier New" panose="02070309020205020404" pitchFamily="49" charset="0"/>
                        <a:buChar char="o"/>
                      </a:pPr>
                      <a:r>
                        <a:rPr lang="en-US" sz="2000" kern="1200" dirty="0">
                          <a:solidFill>
                            <a:srgbClr val="0194BF"/>
                          </a:solidFill>
                          <a:latin typeface="Arial"/>
                          <a:ea typeface="+mj-ea"/>
                          <a:cs typeface="Arial"/>
                        </a:rPr>
                        <a:t>Dominican</a:t>
                      </a:r>
                    </a:p>
                    <a:p>
                      <a:pPr marL="342900" lvl="0" indent="-342900">
                        <a:lnSpc>
                          <a:spcPct val="150000"/>
                        </a:lnSpc>
                        <a:buFont typeface="Courier New" panose="02070309020205020404" pitchFamily="49" charset="0"/>
                        <a:buChar char="o"/>
                      </a:pPr>
                      <a:r>
                        <a:rPr lang="en-US" sz="2000" kern="1200" dirty="0">
                          <a:solidFill>
                            <a:srgbClr val="0194BF"/>
                          </a:solidFill>
                          <a:latin typeface="Arial"/>
                          <a:ea typeface="+mj-ea"/>
                          <a:cs typeface="Arial"/>
                        </a:rPr>
                        <a:t>Republic</a:t>
                      </a:r>
                    </a:p>
                    <a:p>
                      <a:pPr marL="342900" lvl="0" indent="-342900">
                        <a:lnSpc>
                          <a:spcPct val="150000"/>
                        </a:lnSpc>
                        <a:buFont typeface="Courier New" panose="02070309020205020404" pitchFamily="49" charset="0"/>
                        <a:buChar char="o"/>
                      </a:pPr>
                      <a:r>
                        <a:rPr lang="en-US" sz="2400" b="1" kern="1200" dirty="0">
                          <a:solidFill>
                            <a:srgbClr val="0194BF"/>
                          </a:solidFill>
                          <a:latin typeface="Arial"/>
                          <a:ea typeface="+mj-ea"/>
                          <a:cs typeface="Arial"/>
                        </a:rPr>
                        <a:t>G</a:t>
                      </a:r>
                      <a:r>
                        <a:rPr lang="en-US" sz="2000" b="1" kern="1200" dirty="0">
                          <a:solidFill>
                            <a:srgbClr val="0194BF"/>
                          </a:solidFill>
                          <a:latin typeface="Arial"/>
                          <a:ea typeface="+mj-ea"/>
                          <a:cs typeface="Arial"/>
                        </a:rPr>
                        <a:t>uyana</a:t>
                      </a:r>
                    </a:p>
                  </a:txBody>
                  <a:tcPr>
                    <a:solidFill>
                      <a:schemeClr val="accent5">
                        <a:lumMod val="20000"/>
                        <a:lumOff val="80000"/>
                      </a:schemeClr>
                    </a:solidFill>
                  </a:tcPr>
                </a:tc>
                <a:tc>
                  <a:txBody>
                    <a:bodyPr/>
                    <a:lstStyle/>
                    <a:p>
                      <a:pPr marL="342900" lvl="0" indent="-342900">
                        <a:lnSpc>
                          <a:spcPct val="150000"/>
                        </a:lnSpc>
                        <a:buFont typeface="Courier New" panose="02070309020205020404" pitchFamily="49" charset="0"/>
                        <a:buChar char="o"/>
                      </a:pPr>
                      <a:r>
                        <a:rPr lang="en-US" sz="2000" b="1" kern="1200" dirty="0">
                          <a:solidFill>
                            <a:srgbClr val="0194BF"/>
                          </a:solidFill>
                          <a:latin typeface="Arial"/>
                          <a:ea typeface="+mj-ea"/>
                          <a:cs typeface="Arial"/>
                        </a:rPr>
                        <a:t>Jamaica</a:t>
                      </a:r>
                    </a:p>
                    <a:p>
                      <a:pPr marL="342900" lvl="0" indent="-342900">
                        <a:lnSpc>
                          <a:spcPct val="150000"/>
                        </a:lnSpc>
                        <a:buFont typeface="Courier New" panose="02070309020205020404" pitchFamily="49" charset="0"/>
                        <a:buChar char="o"/>
                      </a:pPr>
                      <a:r>
                        <a:rPr lang="en-US" sz="2000" b="1" kern="1200" dirty="0">
                          <a:solidFill>
                            <a:srgbClr val="0194BF"/>
                          </a:solidFill>
                          <a:latin typeface="Arial"/>
                          <a:ea typeface="+mj-ea"/>
                          <a:cs typeface="Arial"/>
                        </a:rPr>
                        <a:t>Suriname</a:t>
                      </a:r>
                    </a:p>
                    <a:p>
                      <a:pPr marL="342900" lvl="0" indent="-342900">
                        <a:lnSpc>
                          <a:spcPct val="150000"/>
                        </a:lnSpc>
                        <a:buFont typeface="Courier New" panose="02070309020205020404" pitchFamily="49" charset="0"/>
                        <a:buChar char="o"/>
                      </a:pPr>
                      <a:r>
                        <a:rPr lang="en-US" sz="2000" b="1" kern="1200" dirty="0">
                          <a:solidFill>
                            <a:srgbClr val="0194BF"/>
                          </a:solidFill>
                          <a:latin typeface="Arial"/>
                          <a:ea typeface="+mj-ea"/>
                          <a:cs typeface="Arial"/>
                        </a:rPr>
                        <a:t>Saint Lucia</a:t>
                      </a:r>
                    </a:p>
                    <a:p>
                      <a:pPr marL="342900" lvl="0" indent="-342900">
                        <a:lnSpc>
                          <a:spcPct val="150000"/>
                        </a:lnSpc>
                        <a:buFont typeface="Courier New" panose="02070309020205020404" pitchFamily="49" charset="0"/>
                        <a:buChar char="o"/>
                      </a:pPr>
                      <a:r>
                        <a:rPr lang="en-US" sz="2000" b="1" kern="1200" dirty="0">
                          <a:solidFill>
                            <a:srgbClr val="0194BF"/>
                          </a:solidFill>
                          <a:latin typeface="Arial"/>
                          <a:ea typeface="+mj-ea"/>
                          <a:cs typeface="Arial"/>
                        </a:rPr>
                        <a:t>St </a:t>
                      </a:r>
                      <a:r>
                        <a:rPr lang="en-US" sz="2000" b="1" kern="1200" dirty="0" err="1">
                          <a:solidFill>
                            <a:srgbClr val="0194BF"/>
                          </a:solidFill>
                          <a:latin typeface="Arial"/>
                          <a:ea typeface="+mj-ea"/>
                          <a:cs typeface="Arial"/>
                        </a:rPr>
                        <a:t>Kittis</a:t>
                      </a:r>
                      <a:r>
                        <a:rPr lang="en-US" sz="2000" b="1" kern="1200" dirty="0">
                          <a:solidFill>
                            <a:srgbClr val="0194BF"/>
                          </a:solidFill>
                          <a:latin typeface="Arial"/>
                          <a:ea typeface="+mj-ea"/>
                          <a:cs typeface="Arial"/>
                        </a:rPr>
                        <a:t> and Nevis</a:t>
                      </a:r>
                    </a:p>
                    <a:p>
                      <a:pPr marL="342900" lvl="0" indent="-342900">
                        <a:lnSpc>
                          <a:spcPct val="150000"/>
                        </a:lnSpc>
                        <a:buFont typeface="Courier New" panose="02070309020205020404" pitchFamily="49" charset="0"/>
                        <a:buChar char="o"/>
                      </a:pPr>
                      <a:r>
                        <a:rPr lang="en-US" sz="2000" b="1" kern="1200" dirty="0">
                          <a:solidFill>
                            <a:srgbClr val="0194BF"/>
                          </a:solidFill>
                          <a:latin typeface="Arial"/>
                          <a:ea typeface="+mj-ea"/>
                          <a:cs typeface="Arial"/>
                        </a:rPr>
                        <a:t>St Vincent and Grenadines</a:t>
                      </a:r>
                    </a:p>
                    <a:p>
                      <a:pPr marL="0" lvl="0" indent="0">
                        <a:lnSpc>
                          <a:spcPct val="150000"/>
                        </a:lnSpc>
                        <a:buFont typeface="Courier New" panose="02070309020205020404" pitchFamily="49" charset="0"/>
                        <a:buNone/>
                      </a:pPr>
                      <a:endParaRPr lang="en-US" sz="2000" b="1" kern="1200" dirty="0">
                        <a:solidFill>
                          <a:srgbClr val="0194BF"/>
                        </a:solidFill>
                        <a:latin typeface="Arial"/>
                        <a:ea typeface="+mj-ea"/>
                        <a:cs typeface="Arial"/>
                      </a:endParaRPr>
                    </a:p>
                  </a:txBody>
                  <a:tcPr>
                    <a:solidFill>
                      <a:schemeClr val="accent5">
                        <a:lumMod val="20000"/>
                        <a:lumOff val="80000"/>
                      </a:schemeClr>
                    </a:solidFill>
                  </a:tcPr>
                </a:tc>
                <a:extLst>
                  <a:ext uri="{0D108BD9-81ED-4DB2-BD59-A6C34878D82A}">
                    <a16:rowId xmlns:a16="http://schemas.microsoft.com/office/drawing/2014/main" val="2841709084"/>
                  </a:ext>
                </a:extLst>
              </a:tr>
            </a:tbl>
          </a:graphicData>
        </a:graphic>
      </p:graphicFrame>
    </p:spTree>
    <p:extLst>
      <p:ext uri="{BB962C8B-B14F-4D97-AF65-F5344CB8AC3E}">
        <p14:creationId xmlns:p14="http://schemas.microsoft.com/office/powerpoint/2010/main" val="272110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842D87-B6CF-4FC4-2FAC-F63C4D8F9A9C}"/>
              </a:ext>
            </a:extLst>
          </p:cNvPr>
          <p:cNvSpPr>
            <a:spLocks noGrp="1"/>
          </p:cNvSpPr>
          <p:nvPr>
            <p:ph type="subTitle" idx="1"/>
          </p:nvPr>
        </p:nvSpPr>
        <p:spPr>
          <a:xfrm>
            <a:off x="317749" y="1131044"/>
            <a:ext cx="8614636" cy="3165757"/>
          </a:xfrm>
        </p:spPr>
        <p:txBody>
          <a:bodyPr/>
          <a:lstStyle/>
          <a:p>
            <a:pPr algn="l"/>
            <a:r>
              <a:rPr lang="en-US" dirty="0"/>
              <a:t>                                                                                          </a:t>
            </a:r>
            <a:r>
              <a:rPr lang="en-US" sz="2000" dirty="0">
                <a:solidFill>
                  <a:srgbClr val="0194BF"/>
                </a:solidFill>
                <a:ea typeface="+mj-ea"/>
              </a:rPr>
              <a:t>In English and Spanish </a:t>
            </a:r>
          </a:p>
          <a:p>
            <a:pPr algn="l"/>
            <a:r>
              <a:rPr lang="en-US" sz="2000" dirty="0">
                <a:solidFill>
                  <a:srgbClr val="0194BF"/>
                </a:solidFill>
                <a:ea typeface="+mj-ea"/>
              </a:rPr>
              <a:t>                                                                                  </a:t>
            </a:r>
          </a:p>
          <a:p>
            <a:pPr algn="l"/>
            <a:r>
              <a:rPr lang="en-US" sz="2000" dirty="0">
                <a:solidFill>
                  <a:srgbClr val="0194BF"/>
                </a:solidFill>
                <a:ea typeface="+mj-ea"/>
              </a:rPr>
              <a:t>                                                                                   On 15 September 2023</a:t>
            </a:r>
          </a:p>
        </p:txBody>
      </p:sp>
      <p:sp>
        <p:nvSpPr>
          <p:cNvPr id="3" name="Title 2">
            <a:extLst>
              <a:ext uri="{FF2B5EF4-FFF2-40B4-BE49-F238E27FC236}">
                <a16:creationId xmlns:a16="http://schemas.microsoft.com/office/drawing/2014/main" id="{D66070B5-B9D3-57F5-4051-E9E59595636C}"/>
              </a:ext>
            </a:extLst>
          </p:cNvPr>
          <p:cNvSpPr>
            <a:spLocks noGrp="1"/>
          </p:cNvSpPr>
          <p:nvPr>
            <p:ph type="ctrTitle"/>
          </p:nvPr>
        </p:nvSpPr>
        <p:spPr/>
        <p:txBody>
          <a:bodyPr/>
          <a:lstStyle/>
          <a:p>
            <a:r>
              <a:rPr lang="en-US" dirty="0"/>
              <a:t>PUBLICATION</a:t>
            </a:r>
          </a:p>
        </p:txBody>
      </p:sp>
      <p:pic>
        <p:nvPicPr>
          <p:cNvPr id="5" name="Picture 4">
            <a:extLst>
              <a:ext uri="{FF2B5EF4-FFF2-40B4-BE49-F238E27FC236}">
                <a16:creationId xmlns:a16="http://schemas.microsoft.com/office/drawing/2014/main" id="{C877E638-E66B-4C09-44BD-A7207ADB09A9}"/>
              </a:ext>
            </a:extLst>
          </p:cNvPr>
          <p:cNvPicPr>
            <a:picLocks noChangeAspect="1"/>
          </p:cNvPicPr>
          <p:nvPr/>
        </p:nvPicPr>
        <p:blipFill>
          <a:blip r:embed="rId2"/>
          <a:stretch>
            <a:fillRect/>
          </a:stretch>
        </p:blipFill>
        <p:spPr>
          <a:xfrm>
            <a:off x="211615" y="1131045"/>
            <a:ext cx="5851379" cy="3081726"/>
          </a:xfrm>
          <a:prstGeom prst="rect">
            <a:avLst/>
          </a:prstGeom>
        </p:spPr>
      </p:pic>
    </p:spTree>
    <p:extLst>
      <p:ext uri="{BB962C8B-B14F-4D97-AF65-F5344CB8AC3E}">
        <p14:creationId xmlns:p14="http://schemas.microsoft.com/office/powerpoint/2010/main" val="77709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F780715-D87B-05B9-FA4F-0ECA061698CE}"/>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8AE1B704-2125-73A0-3620-CA9B38AB5F63}"/>
              </a:ext>
            </a:extLst>
          </p:cNvPr>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0D774915-666D-333E-AB43-67E90B05267E}"/>
              </a:ext>
            </a:extLst>
          </p:cNvPr>
          <p:cNvPicPr>
            <a:picLocks noChangeAspect="1"/>
          </p:cNvPicPr>
          <p:nvPr/>
        </p:nvPicPr>
        <p:blipFill>
          <a:blip r:embed="rId2"/>
          <a:stretch>
            <a:fillRect/>
          </a:stretch>
        </p:blipFill>
        <p:spPr>
          <a:xfrm>
            <a:off x="-97971" y="-18397"/>
            <a:ext cx="9241971" cy="5368714"/>
          </a:xfrm>
          <a:prstGeom prst="rect">
            <a:avLst/>
          </a:prstGeom>
        </p:spPr>
      </p:pic>
    </p:spTree>
    <p:extLst>
      <p:ext uri="{BB962C8B-B14F-4D97-AF65-F5344CB8AC3E}">
        <p14:creationId xmlns:p14="http://schemas.microsoft.com/office/powerpoint/2010/main" val="85167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subTitle" idx="1"/>
          </p:nvPr>
        </p:nvSpPr>
        <p:spPr/>
        <p:txBody>
          <a:bodyPr>
            <a:noAutofit/>
          </a:bodyPr>
          <a:lstStyle/>
          <a:p>
            <a:pPr algn="just" eaLnBrk="1" hangingPunct="1">
              <a:lnSpc>
                <a:spcPct val="90000"/>
              </a:lnSpc>
              <a:spcBef>
                <a:spcPct val="0"/>
              </a:spcBef>
            </a:pPr>
            <a:endParaRPr lang="en-US" sz="2100" spc="-113" dirty="0">
              <a:solidFill>
                <a:srgbClr val="034EA2"/>
              </a:solidFill>
              <a:latin typeface="Arial"/>
              <a:ea typeface="Open Sans Semibold" panose="020B0706030804020204" pitchFamily="34" charset="0"/>
              <a:cs typeface="Arial"/>
            </a:endParaRPr>
          </a:p>
          <a:p>
            <a:pPr marL="0" indent="0">
              <a:lnSpc>
                <a:spcPct val="90000"/>
              </a:lnSpc>
              <a:buNone/>
            </a:pPr>
            <a:endParaRPr lang="en-US" sz="1800" spc="-113" dirty="0">
              <a:solidFill>
                <a:srgbClr val="034EA2"/>
              </a:solidFill>
              <a:latin typeface="Arial"/>
              <a:ea typeface="Open Sans Semibold" panose="020B0706030804020204" pitchFamily="34" charset="0"/>
              <a:cs typeface="Arial"/>
            </a:endParaRPr>
          </a:p>
        </p:txBody>
      </p:sp>
      <p:sp>
        <p:nvSpPr>
          <p:cNvPr id="70658" name="Rectangle 2"/>
          <p:cNvSpPr>
            <a:spLocks noGrp="1" noChangeArrowheads="1"/>
          </p:cNvSpPr>
          <p:nvPr>
            <p:ph type="ctrTitle"/>
          </p:nvPr>
        </p:nvSpPr>
        <p:spPr/>
        <p:txBody>
          <a:bodyPr>
            <a:noAutofit/>
          </a:bodyPr>
          <a:lstStyle/>
          <a:p>
            <a:pPr eaLnBrk="1" hangingPunct="1"/>
            <a:br>
              <a:rPr lang="en-IE" sz="2700" b="1" spc="-113" dirty="0">
                <a:solidFill>
                  <a:srgbClr val="034EA2"/>
                </a:solidFill>
                <a:latin typeface="Arial"/>
                <a:ea typeface="Open Sans Semibold" panose="020B0706030804020204" pitchFamily="34" charset="0"/>
                <a:cs typeface="Arial"/>
              </a:rPr>
            </a:br>
            <a:r>
              <a:rPr lang="en-IE" dirty="0"/>
              <a:t>Rationale</a:t>
            </a:r>
            <a:endParaRPr lang="en-US" dirty="0"/>
          </a:p>
        </p:txBody>
      </p:sp>
      <p:cxnSp>
        <p:nvCxnSpPr>
          <p:cNvPr id="3" name="Straight Connector 2"/>
          <p:cNvCxnSpPr/>
          <p:nvPr/>
        </p:nvCxnSpPr>
        <p:spPr>
          <a:xfrm>
            <a:off x="4572000" y="1815666"/>
            <a:ext cx="0" cy="25922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53535" y="1789229"/>
            <a:ext cx="3710453" cy="2734979"/>
          </a:xfrm>
          <a:prstGeom prst="rect">
            <a:avLst/>
          </a:prstGeom>
        </p:spPr>
        <p:txBody>
          <a:bodyPr wrap="square">
            <a:spAutoFit/>
          </a:bodyPr>
          <a:lstStyle/>
          <a:p>
            <a:pPr marL="257175" indent="-257175">
              <a:lnSpc>
                <a:spcPct val="90000"/>
              </a:lnSpc>
              <a:spcBef>
                <a:spcPct val="0"/>
              </a:spcBef>
              <a:buFont typeface="Wingdings" panose="05000000000000000000" pitchFamily="2" charset="2"/>
              <a:buChar char="v"/>
            </a:pPr>
            <a:r>
              <a:rPr lang="en-IE" spc="-113" dirty="0">
                <a:solidFill>
                  <a:schemeClr val="accent5"/>
                </a:solidFill>
                <a:latin typeface="Arial"/>
                <a:ea typeface="Open Sans Semibold" panose="020B0706030804020204" pitchFamily="34" charset="0"/>
                <a:cs typeface="Arial"/>
              </a:rPr>
              <a:t>The public interest is that no exclusive rights should be created in purely descriptive terms which other traders might wish to use as well.</a:t>
            </a:r>
          </a:p>
          <a:p>
            <a:pPr marL="257175" indent="-257175">
              <a:lnSpc>
                <a:spcPct val="90000"/>
              </a:lnSpc>
              <a:spcBef>
                <a:spcPct val="0"/>
              </a:spcBef>
              <a:buFont typeface="Wingdings" panose="05000000000000000000" pitchFamily="2" charset="2"/>
              <a:buChar char="v"/>
            </a:pPr>
            <a:endParaRPr lang="en-IE" spc="-113" dirty="0">
              <a:solidFill>
                <a:schemeClr val="accent5"/>
              </a:solidFill>
              <a:latin typeface="Arial"/>
              <a:ea typeface="Open Sans Semibold" panose="020B0706030804020204" pitchFamily="34" charset="0"/>
              <a:cs typeface="Arial"/>
            </a:endParaRPr>
          </a:p>
          <a:p>
            <a:pPr marL="257175" indent="-257175">
              <a:lnSpc>
                <a:spcPct val="90000"/>
              </a:lnSpc>
              <a:spcBef>
                <a:spcPct val="0"/>
              </a:spcBef>
              <a:buFont typeface="Wingdings" panose="05000000000000000000" pitchFamily="2" charset="2"/>
              <a:buChar char="v"/>
            </a:pPr>
            <a:endParaRPr lang="en-IE" spc="-113" dirty="0">
              <a:solidFill>
                <a:schemeClr val="accent5"/>
              </a:solidFill>
              <a:latin typeface="Arial"/>
              <a:ea typeface="Open Sans Semibold" panose="020B0706030804020204" pitchFamily="34" charset="0"/>
              <a:cs typeface="Arial"/>
            </a:endParaRPr>
          </a:p>
          <a:p>
            <a:pPr marL="257175" indent="-257175">
              <a:lnSpc>
                <a:spcPct val="90000"/>
              </a:lnSpc>
              <a:spcBef>
                <a:spcPct val="0"/>
              </a:spcBef>
              <a:buFont typeface="Wingdings" panose="05000000000000000000" pitchFamily="2" charset="2"/>
              <a:buChar char="v"/>
            </a:pPr>
            <a:r>
              <a:rPr lang="en-IE" spc="-113" dirty="0">
                <a:solidFill>
                  <a:schemeClr val="accent5"/>
                </a:solidFill>
                <a:latin typeface="Arial"/>
                <a:ea typeface="Open Sans Semibold" panose="020B0706030804020204" pitchFamily="34" charset="0"/>
                <a:cs typeface="Arial"/>
              </a:rPr>
              <a:t>GY, DO left blank</a:t>
            </a:r>
            <a:endParaRPr lang="en-GB" spc="-113" dirty="0">
              <a:solidFill>
                <a:schemeClr val="accent5"/>
              </a:solidFill>
              <a:latin typeface="Arial"/>
              <a:ea typeface="Open Sans Semibold" panose="020B0706030804020204" pitchFamily="34" charset="0"/>
              <a:cs typeface="Arial"/>
            </a:endParaRPr>
          </a:p>
          <a:p>
            <a:pPr marL="0" marR="0" algn="just">
              <a:lnSpc>
                <a:spcPct val="107000"/>
              </a:lnSpc>
              <a:spcBef>
                <a:spcPts val="0"/>
              </a:spcBef>
              <a:spcAft>
                <a:spcPts val="800"/>
              </a:spcAft>
            </a:pPr>
            <a:r>
              <a:rPr lang="en-I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57175" indent="-257175">
              <a:lnSpc>
                <a:spcPct val="90000"/>
              </a:lnSpc>
              <a:spcBef>
                <a:spcPct val="0"/>
              </a:spcBef>
              <a:buFont typeface="Wingdings" panose="05000000000000000000" pitchFamily="2" charset="2"/>
              <a:buChar char="v"/>
            </a:pPr>
            <a:endParaRPr lang="en-US" spc="-113" dirty="0">
              <a:solidFill>
                <a:schemeClr val="accent5"/>
              </a:solidFill>
              <a:latin typeface="Arial"/>
              <a:ea typeface="Open Sans Semibold" panose="020B0706030804020204" pitchFamily="34" charset="0"/>
              <a:cs typeface="Arial"/>
            </a:endParaRPr>
          </a:p>
          <a:p>
            <a:pPr algn="just">
              <a:lnSpc>
                <a:spcPct val="90000"/>
              </a:lnSpc>
              <a:spcBef>
                <a:spcPct val="0"/>
              </a:spcBef>
            </a:pPr>
            <a:endParaRPr lang="en-US" spc="-113" dirty="0">
              <a:solidFill>
                <a:schemeClr val="accent5"/>
              </a:solidFill>
              <a:latin typeface="Arial"/>
              <a:ea typeface="Open Sans Semibold" panose="020B0706030804020204" pitchFamily="34" charset="0"/>
              <a:cs typeface="Arial"/>
            </a:endParaRPr>
          </a:p>
        </p:txBody>
      </p:sp>
      <p:sp>
        <p:nvSpPr>
          <p:cNvPr id="7" name="Rectangle 6"/>
          <p:cNvSpPr/>
          <p:nvPr/>
        </p:nvSpPr>
        <p:spPr>
          <a:xfrm>
            <a:off x="4788023" y="1828347"/>
            <a:ext cx="3602441" cy="1089529"/>
          </a:xfrm>
          <a:prstGeom prst="rect">
            <a:avLst/>
          </a:prstGeom>
        </p:spPr>
        <p:txBody>
          <a:bodyPr wrap="square">
            <a:spAutoFit/>
          </a:bodyPr>
          <a:lstStyle/>
          <a:p>
            <a:pPr marL="257175" indent="-257175">
              <a:lnSpc>
                <a:spcPct val="90000"/>
              </a:lnSpc>
              <a:spcBef>
                <a:spcPct val="0"/>
              </a:spcBef>
              <a:buFont typeface="Wingdings" panose="05000000000000000000" pitchFamily="2" charset="2"/>
              <a:buChar char="v"/>
            </a:pPr>
            <a:r>
              <a:rPr lang="en-US" spc="-113" dirty="0">
                <a:solidFill>
                  <a:schemeClr val="accent5"/>
                </a:solidFill>
                <a:latin typeface="Arial"/>
                <a:ea typeface="Open Sans Semibold" panose="020B0706030804020204" pitchFamily="34" charset="0"/>
                <a:cs typeface="Arial"/>
              </a:rPr>
              <a:t>It is also in the interest of the public that terms which have a </a:t>
            </a:r>
            <a:r>
              <a:rPr lang="en-US" b="1" spc="-113" dirty="0">
                <a:solidFill>
                  <a:schemeClr val="accent5"/>
                </a:solidFill>
                <a:latin typeface="Arial"/>
                <a:ea typeface="Open Sans Semibold" panose="020B0706030804020204" pitchFamily="34" charset="0"/>
                <a:cs typeface="Arial"/>
              </a:rPr>
              <a:t>purely informational</a:t>
            </a:r>
            <a:r>
              <a:rPr lang="en-US" spc="-113" dirty="0">
                <a:solidFill>
                  <a:schemeClr val="accent5"/>
                </a:solidFill>
                <a:latin typeface="Arial"/>
                <a:ea typeface="Open Sans Semibold" panose="020B0706030804020204" pitchFamily="34" charset="0"/>
                <a:cs typeface="Arial"/>
              </a:rPr>
              <a:t> value should not be </a:t>
            </a:r>
            <a:r>
              <a:rPr lang="en-US" b="1" spc="-113" dirty="0">
                <a:solidFill>
                  <a:schemeClr val="accent5"/>
                </a:solidFill>
                <a:latin typeface="Arial"/>
                <a:ea typeface="Open Sans Semibold" panose="020B0706030804020204" pitchFamily="34" charset="0"/>
                <a:cs typeface="Arial"/>
              </a:rPr>
              <a:t>reserved</a:t>
            </a:r>
            <a:r>
              <a:rPr lang="en-US" spc="-113" dirty="0">
                <a:solidFill>
                  <a:schemeClr val="accent5"/>
                </a:solidFill>
                <a:latin typeface="Arial"/>
                <a:ea typeface="Open Sans Semibold" panose="020B0706030804020204" pitchFamily="34" charset="0"/>
                <a:cs typeface="Arial"/>
              </a:rPr>
              <a:t> for one single trader. </a:t>
            </a:r>
          </a:p>
        </p:txBody>
      </p:sp>
      <p:cxnSp>
        <p:nvCxnSpPr>
          <p:cNvPr id="5" name="Straight Connector 4"/>
          <p:cNvCxnSpPr/>
          <p:nvPr/>
        </p:nvCxnSpPr>
        <p:spPr>
          <a:xfrm>
            <a:off x="2033718" y="4407954"/>
            <a:ext cx="545460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61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subTitle" idx="1"/>
          </p:nvPr>
        </p:nvSpPr>
        <p:spPr/>
        <p:txBody>
          <a:bodyPr>
            <a:noAutofit/>
          </a:bodyPr>
          <a:lstStyle/>
          <a:p>
            <a:pPr marL="0" marR="0" algn="just">
              <a:spcBef>
                <a:spcPts val="0"/>
              </a:spcBef>
              <a:spcAft>
                <a:spcPts val="0"/>
              </a:spcAft>
            </a:pPr>
            <a:r>
              <a:rPr lang="en-IE" dirty="0">
                <a:solidFill>
                  <a:srgbClr val="0194BF"/>
                </a:solidFill>
                <a:ea typeface="+mj-ea"/>
              </a:rPr>
              <a:t>A sign is descriptive when its meaning is immediately perceived by relevant public as providing information about the goods and services applied for.</a:t>
            </a:r>
            <a:endParaRPr lang="en-GB" dirty="0">
              <a:solidFill>
                <a:srgbClr val="0194BF"/>
              </a:solidFill>
              <a:ea typeface="+mj-ea"/>
            </a:endParaRPr>
          </a:p>
          <a:p>
            <a:pPr marL="285750" indent="-285750">
              <a:lnSpc>
                <a:spcPct val="90000"/>
              </a:lnSpc>
              <a:buFont typeface="Courier New" panose="02070309020205020404" pitchFamily="49" charset="0"/>
              <a:buChar char="o"/>
            </a:pPr>
            <a:r>
              <a:rPr lang="en-US" dirty="0">
                <a:solidFill>
                  <a:srgbClr val="0194BF"/>
                </a:solidFill>
                <a:ea typeface="+mj-ea"/>
              </a:rPr>
              <a:t>kind – bank for financial services                                  VC does not agree?</a:t>
            </a:r>
          </a:p>
          <a:p>
            <a:pPr marL="285750" indent="-285750">
              <a:lnSpc>
                <a:spcPct val="90000"/>
              </a:lnSpc>
              <a:buFont typeface="Courier New" panose="02070309020205020404" pitchFamily="49" charset="0"/>
              <a:buChar char="o"/>
            </a:pPr>
            <a:r>
              <a:rPr lang="en-US" dirty="0">
                <a:solidFill>
                  <a:srgbClr val="0194BF"/>
                </a:solidFill>
                <a:ea typeface="+mj-ea"/>
              </a:rPr>
              <a:t>quality – fresh for fruits</a:t>
            </a:r>
          </a:p>
          <a:p>
            <a:pPr marL="285750" indent="-285750">
              <a:lnSpc>
                <a:spcPct val="90000"/>
              </a:lnSpc>
              <a:buFont typeface="Courier New" panose="02070309020205020404" pitchFamily="49" charset="0"/>
              <a:buChar char="o"/>
            </a:pPr>
            <a:r>
              <a:rPr lang="en-US" dirty="0">
                <a:solidFill>
                  <a:srgbClr val="0194BF"/>
                </a:solidFill>
                <a:ea typeface="+mj-ea"/>
              </a:rPr>
              <a:t>quantity – one liter for drinks </a:t>
            </a:r>
          </a:p>
          <a:p>
            <a:pPr marL="285750" indent="-285750">
              <a:lnSpc>
                <a:spcPct val="90000"/>
              </a:lnSpc>
              <a:buFont typeface="Courier New" panose="02070309020205020404" pitchFamily="49" charset="0"/>
              <a:buChar char="o"/>
            </a:pPr>
            <a:r>
              <a:rPr lang="en-US" dirty="0">
                <a:solidFill>
                  <a:srgbClr val="0194BF"/>
                </a:solidFill>
                <a:ea typeface="+mj-ea"/>
              </a:rPr>
              <a:t>intended purpose -  </a:t>
            </a:r>
            <a:r>
              <a:rPr lang="en-US" dirty="0" err="1">
                <a:solidFill>
                  <a:srgbClr val="0194BF"/>
                </a:solidFill>
                <a:ea typeface="+mj-ea"/>
              </a:rPr>
              <a:t>trustedlink</a:t>
            </a:r>
            <a:r>
              <a:rPr lang="en-US" dirty="0">
                <a:solidFill>
                  <a:srgbClr val="0194BF"/>
                </a:solidFill>
                <a:ea typeface="+mj-ea"/>
              </a:rPr>
              <a:t> for services in IT</a:t>
            </a:r>
          </a:p>
          <a:p>
            <a:pPr marL="285750" indent="-285750">
              <a:lnSpc>
                <a:spcPct val="90000"/>
              </a:lnSpc>
              <a:buFont typeface="Courier New" panose="02070309020205020404" pitchFamily="49" charset="0"/>
              <a:buChar char="o"/>
            </a:pPr>
            <a:r>
              <a:rPr lang="en-US" dirty="0">
                <a:solidFill>
                  <a:srgbClr val="0194BF"/>
                </a:solidFill>
                <a:ea typeface="+mj-ea"/>
              </a:rPr>
              <a:t>value – cheap for toys</a:t>
            </a:r>
          </a:p>
          <a:p>
            <a:pPr marL="285750" indent="-285750">
              <a:lnSpc>
                <a:spcPct val="90000"/>
              </a:lnSpc>
              <a:buFont typeface="Courier New" panose="02070309020205020404" pitchFamily="49" charset="0"/>
              <a:buChar char="o"/>
            </a:pPr>
            <a:r>
              <a:rPr lang="en-US" dirty="0">
                <a:solidFill>
                  <a:srgbClr val="0194BF"/>
                </a:solidFill>
                <a:ea typeface="+mj-ea"/>
              </a:rPr>
              <a:t>geographical origin – Paris for clothes </a:t>
            </a:r>
          </a:p>
          <a:p>
            <a:pPr marL="285750" indent="-285750">
              <a:lnSpc>
                <a:spcPct val="90000"/>
              </a:lnSpc>
              <a:buFont typeface="Courier New" panose="02070309020205020404" pitchFamily="49" charset="0"/>
              <a:buChar char="o"/>
            </a:pPr>
            <a:r>
              <a:rPr lang="en-US" dirty="0">
                <a:solidFill>
                  <a:srgbClr val="0194BF"/>
                </a:solidFill>
                <a:ea typeface="+mj-ea"/>
              </a:rPr>
              <a:t>the time of production of the goods or of rendering of the service – 1998 for wines </a:t>
            </a:r>
          </a:p>
          <a:p>
            <a:pPr>
              <a:lnSpc>
                <a:spcPct val="90000"/>
              </a:lnSpc>
            </a:pPr>
            <a:endParaRPr lang="en-US" dirty="0">
              <a:solidFill>
                <a:srgbClr val="0194BF"/>
              </a:solidFill>
              <a:ea typeface="+mj-ea"/>
            </a:endParaRPr>
          </a:p>
          <a:p>
            <a:pPr marL="0" indent="0" algn="just">
              <a:lnSpc>
                <a:spcPct val="90000"/>
              </a:lnSpc>
              <a:buNone/>
            </a:pPr>
            <a:endParaRPr lang="en-US" sz="2000" dirty="0">
              <a:solidFill>
                <a:srgbClr val="0194BF"/>
              </a:solidFill>
              <a:ea typeface="+mj-ea"/>
            </a:endParaRPr>
          </a:p>
          <a:p>
            <a:pPr marL="0" indent="0" algn="just">
              <a:lnSpc>
                <a:spcPct val="90000"/>
              </a:lnSpc>
              <a:buNone/>
            </a:pPr>
            <a:endParaRPr lang="en-US" sz="2100" spc="-113" dirty="0">
              <a:solidFill>
                <a:srgbClr val="034EA2"/>
              </a:solidFill>
              <a:latin typeface="Arial"/>
              <a:ea typeface="Open Sans Semibold" panose="020B0706030804020204" pitchFamily="34" charset="0"/>
              <a:cs typeface="Arial"/>
            </a:endParaRPr>
          </a:p>
        </p:txBody>
      </p:sp>
      <p:sp>
        <p:nvSpPr>
          <p:cNvPr id="70658" name="Rectangle 2"/>
          <p:cNvSpPr>
            <a:spLocks noGrp="1" noChangeArrowheads="1"/>
          </p:cNvSpPr>
          <p:nvPr>
            <p:ph type="ctrTitle"/>
          </p:nvPr>
        </p:nvSpPr>
        <p:spPr>
          <a:xfrm>
            <a:off x="224087" y="498748"/>
            <a:ext cx="7628482" cy="319880"/>
          </a:xfrm>
        </p:spPr>
        <p:txBody>
          <a:bodyPr>
            <a:noAutofit/>
          </a:bodyPr>
          <a:lstStyle/>
          <a:p>
            <a:pPr eaLnBrk="1" hangingPunct="1"/>
            <a:r>
              <a:rPr lang="en-GB" dirty="0"/>
              <a:t>Descriptiveness</a:t>
            </a:r>
            <a:endParaRPr lang="en-US" dirty="0"/>
          </a:p>
        </p:txBody>
      </p:sp>
      <p:sp>
        <p:nvSpPr>
          <p:cNvPr id="4" name="Rectangle 2"/>
          <p:cNvSpPr txBox="1">
            <a:spLocks noChangeArrowheads="1"/>
          </p:cNvSpPr>
          <p:nvPr/>
        </p:nvSpPr>
        <p:spPr>
          <a:xfrm>
            <a:off x="1385646" y="1977684"/>
            <a:ext cx="6172200" cy="151216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700" b="1" spc="-113" dirty="0">
              <a:solidFill>
                <a:srgbClr val="034EA2"/>
              </a:solidFill>
              <a:latin typeface="Arial"/>
              <a:ea typeface="Open Sans Semibold" panose="020B0706030804020204" pitchFamily="34" charset="0"/>
              <a:cs typeface="Arial"/>
            </a:endParaRPr>
          </a:p>
        </p:txBody>
      </p:sp>
      <p:sp>
        <p:nvSpPr>
          <p:cNvPr id="2" name="Multiplication Sign 1">
            <a:extLst>
              <a:ext uri="{FF2B5EF4-FFF2-40B4-BE49-F238E27FC236}">
                <a16:creationId xmlns:a16="http://schemas.microsoft.com/office/drawing/2014/main" id="{93AE42DB-AE66-11F3-DC52-5A50C0645775}"/>
              </a:ext>
            </a:extLst>
          </p:cNvPr>
          <p:cNvSpPr/>
          <p:nvPr/>
        </p:nvSpPr>
        <p:spPr>
          <a:xfrm>
            <a:off x="4217746" y="1911687"/>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 name="Multiplication Sign 2">
            <a:extLst>
              <a:ext uri="{FF2B5EF4-FFF2-40B4-BE49-F238E27FC236}">
                <a16:creationId xmlns:a16="http://schemas.microsoft.com/office/drawing/2014/main" id="{DBB163E4-AB75-CAD7-B9B1-C7645FA98BF2}"/>
              </a:ext>
            </a:extLst>
          </p:cNvPr>
          <p:cNvSpPr/>
          <p:nvPr/>
        </p:nvSpPr>
        <p:spPr>
          <a:xfrm>
            <a:off x="3235310" y="2222105"/>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5" name="Multiplication Sign 4">
            <a:extLst>
              <a:ext uri="{FF2B5EF4-FFF2-40B4-BE49-F238E27FC236}">
                <a16:creationId xmlns:a16="http://schemas.microsoft.com/office/drawing/2014/main" id="{7264A081-5417-36C3-85EC-905072EDC95A}"/>
              </a:ext>
            </a:extLst>
          </p:cNvPr>
          <p:cNvSpPr/>
          <p:nvPr/>
        </p:nvSpPr>
        <p:spPr>
          <a:xfrm>
            <a:off x="3780862" y="2489984"/>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6" name="Multiplication Sign 5">
            <a:extLst>
              <a:ext uri="{FF2B5EF4-FFF2-40B4-BE49-F238E27FC236}">
                <a16:creationId xmlns:a16="http://schemas.microsoft.com/office/drawing/2014/main" id="{7F3CFB5F-1A17-D8E4-CF75-32311D2D1E8B}"/>
              </a:ext>
            </a:extLst>
          </p:cNvPr>
          <p:cNvSpPr/>
          <p:nvPr/>
        </p:nvSpPr>
        <p:spPr>
          <a:xfrm>
            <a:off x="5582448" y="2817206"/>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Multiplication Sign 6">
            <a:extLst>
              <a:ext uri="{FF2B5EF4-FFF2-40B4-BE49-F238E27FC236}">
                <a16:creationId xmlns:a16="http://schemas.microsoft.com/office/drawing/2014/main" id="{DF109AAC-0CB8-0658-806F-71BDD9B17AB4}"/>
              </a:ext>
            </a:extLst>
          </p:cNvPr>
          <p:cNvSpPr/>
          <p:nvPr/>
        </p:nvSpPr>
        <p:spPr>
          <a:xfrm>
            <a:off x="3256464" y="3112122"/>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Multiplication Sign 7">
            <a:extLst>
              <a:ext uri="{FF2B5EF4-FFF2-40B4-BE49-F238E27FC236}">
                <a16:creationId xmlns:a16="http://schemas.microsoft.com/office/drawing/2014/main" id="{D382CB33-8728-0821-D192-3F6B714E888C}"/>
              </a:ext>
            </a:extLst>
          </p:cNvPr>
          <p:cNvSpPr/>
          <p:nvPr/>
        </p:nvSpPr>
        <p:spPr>
          <a:xfrm>
            <a:off x="4746142" y="3461767"/>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Multiplication Sign 8">
            <a:extLst>
              <a:ext uri="{FF2B5EF4-FFF2-40B4-BE49-F238E27FC236}">
                <a16:creationId xmlns:a16="http://schemas.microsoft.com/office/drawing/2014/main" id="{56766D37-6F15-9EEA-E45A-60ABF2CF4FA7}"/>
              </a:ext>
            </a:extLst>
          </p:cNvPr>
          <p:cNvSpPr/>
          <p:nvPr/>
        </p:nvSpPr>
        <p:spPr>
          <a:xfrm>
            <a:off x="1385646" y="4013153"/>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F36355C9-153A-5745-A050-37072AEFE2F2}"/>
              </a:ext>
            </a:extLst>
          </p:cNvPr>
          <p:cNvSpPr txBox="1"/>
          <p:nvPr/>
        </p:nvSpPr>
        <p:spPr>
          <a:xfrm>
            <a:off x="5034111" y="3166851"/>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 SR</a:t>
            </a:r>
            <a:endParaRPr lang="en-IE" sz="2000" dirty="0">
              <a:solidFill>
                <a:srgbClr val="0194BF"/>
              </a:solidFill>
              <a:latin typeface="Arial"/>
              <a:ea typeface="+mj-ea"/>
              <a:cs typeface="Arial"/>
            </a:endParaRPr>
          </a:p>
        </p:txBody>
      </p:sp>
      <p:sp>
        <p:nvSpPr>
          <p:cNvPr id="11" name="TextBox 10">
            <a:extLst>
              <a:ext uri="{FF2B5EF4-FFF2-40B4-BE49-F238E27FC236}">
                <a16:creationId xmlns:a16="http://schemas.microsoft.com/office/drawing/2014/main" id="{5C65B19D-98FB-3074-7FB5-81CE27AEBBCF}"/>
              </a:ext>
            </a:extLst>
          </p:cNvPr>
          <p:cNvSpPr txBox="1"/>
          <p:nvPr/>
        </p:nvSpPr>
        <p:spPr>
          <a:xfrm>
            <a:off x="2658654" y="4028796"/>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LC, SR</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27157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ultiplication Sign 18">
            <a:extLst>
              <a:ext uri="{FF2B5EF4-FFF2-40B4-BE49-F238E27FC236}">
                <a16:creationId xmlns:a16="http://schemas.microsoft.com/office/drawing/2014/main" id="{4D6CC883-3B53-4F1D-8374-9E17D5148B55}"/>
              </a:ext>
            </a:extLst>
          </p:cNvPr>
          <p:cNvSpPr/>
          <p:nvPr/>
        </p:nvSpPr>
        <p:spPr>
          <a:xfrm>
            <a:off x="6242347" y="1201374"/>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grpSp>
        <p:nvGrpSpPr>
          <p:cNvPr id="60" name="Group 59">
            <a:extLst>
              <a:ext uri="{FF2B5EF4-FFF2-40B4-BE49-F238E27FC236}">
                <a16:creationId xmlns:a16="http://schemas.microsoft.com/office/drawing/2014/main" id="{C4554BFA-A165-4C67-A0C5-6F7894D3DEAD}"/>
              </a:ext>
            </a:extLst>
          </p:cNvPr>
          <p:cNvGrpSpPr/>
          <p:nvPr/>
        </p:nvGrpSpPr>
        <p:grpSpPr>
          <a:xfrm>
            <a:off x="789624" y="999009"/>
            <a:ext cx="1188800" cy="1037244"/>
            <a:chOff x="295687" y="2565231"/>
            <a:chExt cx="1216337" cy="1124083"/>
          </a:xfrm>
        </p:grpSpPr>
        <p:sp>
          <p:nvSpPr>
            <p:cNvPr id="61" name="Oval 60">
              <a:extLst>
                <a:ext uri="{FF2B5EF4-FFF2-40B4-BE49-F238E27FC236}">
                  <a16:creationId xmlns:a16="http://schemas.microsoft.com/office/drawing/2014/main" id="{4117AF04-F57E-4CBA-B4B7-6A008A442BE1}"/>
                </a:ext>
              </a:extLst>
            </p:cNvPr>
            <p:cNvSpPr/>
            <p:nvPr/>
          </p:nvSpPr>
          <p:spPr>
            <a:xfrm>
              <a:off x="327413" y="2565231"/>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2" name="Oval 4">
              <a:extLst>
                <a:ext uri="{FF2B5EF4-FFF2-40B4-BE49-F238E27FC236}">
                  <a16:creationId xmlns:a16="http://schemas.microsoft.com/office/drawing/2014/main" id="{1AFFE271-1923-4D91-BDC4-415FE7697F15}"/>
                </a:ext>
              </a:extLst>
            </p:cNvPr>
            <p:cNvSpPr txBox="1"/>
            <p:nvPr/>
          </p:nvSpPr>
          <p:spPr>
            <a:xfrm>
              <a:off x="295687" y="2729848"/>
              <a:ext cx="1216337" cy="794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dirty="0"/>
                <a:t>Synonyms</a:t>
              </a:r>
              <a:endParaRPr lang="en-GB" sz="1600" b="1" kern="1200" dirty="0"/>
            </a:p>
          </p:txBody>
        </p:sp>
      </p:grpSp>
      <p:grpSp>
        <p:nvGrpSpPr>
          <p:cNvPr id="63" name="Group 62">
            <a:extLst>
              <a:ext uri="{FF2B5EF4-FFF2-40B4-BE49-F238E27FC236}">
                <a16:creationId xmlns:a16="http://schemas.microsoft.com/office/drawing/2014/main" id="{6900C82F-2650-457D-A5FD-6884B852B0D9}"/>
              </a:ext>
            </a:extLst>
          </p:cNvPr>
          <p:cNvGrpSpPr/>
          <p:nvPr/>
        </p:nvGrpSpPr>
        <p:grpSpPr>
          <a:xfrm>
            <a:off x="855877" y="2097579"/>
            <a:ext cx="1219376" cy="1124083"/>
            <a:chOff x="1293978" y="2246263"/>
            <a:chExt cx="1182534" cy="1124083"/>
          </a:xfrm>
        </p:grpSpPr>
        <p:sp>
          <p:nvSpPr>
            <p:cNvPr id="64" name="Oval 63">
              <a:extLst>
                <a:ext uri="{FF2B5EF4-FFF2-40B4-BE49-F238E27FC236}">
                  <a16:creationId xmlns:a16="http://schemas.microsoft.com/office/drawing/2014/main" id="{46C650E8-C87D-4245-93AD-97E6EAE5E0B2}"/>
                </a:ext>
              </a:extLst>
            </p:cNvPr>
            <p:cNvSpPr/>
            <p:nvPr/>
          </p:nvSpPr>
          <p:spPr>
            <a:xfrm>
              <a:off x="1293978" y="2246263"/>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Oval 4">
              <a:extLst>
                <a:ext uri="{FF2B5EF4-FFF2-40B4-BE49-F238E27FC236}">
                  <a16:creationId xmlns:a16="http://schemas.microsoft.com/office/drawing/2014/main" id="{DFAD9B0B-5975-431D-8FC0-B1215BC93C6E}"/>
                </a:ext>
              </a:extLst>
            </p:cNvPr>
            <p:cNvSpPr txBox="1"/>
            <p:nvPr/>
          </p:nvSpPr>
          <p:spPr>
            <a:xfrm>
              <a:off x="1323630" y="2500313"/>
              <a:ext cx="1152882" cy="794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kern="1200" dirty="0"/>
                <a:t>Multiple Meanings</a:t>
              </a:r>
            </a:p>
          </p:txBody>
        </p:sp>
      </p:grpSp>
      <p:sp>
        <p:nvSpPr>
          <p:cNvPr id="68" name="Oval 4">
            <a:extLst>
              <a:ext uri="{FF2B5EF4-FFF2-40B4-BE49-F238E27FC236}">
                <a16:creationId xmlns:a16="http://schemas.microsoft.com/office/drawing/2014/main" id="{2781FC2A-4955-4C97-B8A5-C9CD5A0CC522}"/>
              </a:ext>
            </a:extLst>
          </p:cNvPr>
          <p:cNvSpPr txBox="1"/>
          <p:nvPr/>
        </p:nvSpPr>
        <p:spPr>
          <a:xfrm>
            <a:off x="1734306" y="3760575"/>
            <a:ext cx="1229359" cy="794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600" b="1" kern="1200" dirty="0"/>
              <a:t>Abbreviation</a:t>
            </a:r>
          </a:p>
          <a:p>
            <a:pPr marL="0" lvl="0" indent="0" algn="ctr" defTabSz="488950">
              <a:lnSpc>
                <a:spcPct val="90000"/>
              </a:lnSpc>
              <a:spcBef>
                <a:spcPct val="0"/>
              </a:spcBef>
              <a:spcAft>
                <a:spcPct val="35000"/>
              </a:spcAft>
              <a:buNone/>
            </a:pPr>
            <a:r>
              <a:rPr lang="en-GB" sz="1600" b="1" dirty="0"/>
              <a:t>Acronyms</a:t>
            </a:r>
            <a:endParaRPr lang="en-GB" sz="1600" b="1" kern="1200" dirty="0"/>
          </a:p>
        </p:txBody>
      </p:sp>
      <p:grpSp>
        <p:nvGrpSpPr>
          <p:cNvPr id="72" name="Group 71">
            <a:extLst>
              <a:ext uri="{FF2B5EF4-FFF2-40B4-BE49-F238E27FC236}">
                <a16:creationId xmlns:a16="http://schemas.microsoft.com/office/drawing/2014/main" id="{5BA3B8B9-BC58-4023-829E-F7F7E471CF3D}"/>
              </a:ext>
            </a:extLst>
          </p:cNvPr>
          <p:cNvGrpSpPr/>
          <p:nvPr/>
        </p:nvGrpSpPr>
        <p:grpSpPr>
          <a:xfrm>
            <a:off x="825744" y="3296086"/>
            <a:ext cx="1391098" cy="1222586"/>
            <a:chOff x="1264997" y="2246263"/>
            <a:chExt cx="1262005" cy="1124083"/>
          </a:xfrm>
        </p:grpSpPr>
        <p:sp>
          <p:nvSpPr>
            <p:cNvPr id="73" name="Oval 72">
              <a:extLst>
                <a:ext uri="{FF2B5EF4-FFF2-40B4-BE49-F238E27FC236}">
                  <a16:creationId xmlns:a16="http://schemas.microsoft.com/office/drawing/2014/main" id="{C3EA27BF-27D4-4585-B28A-27ED2AF4ADC1}"/>
                </a:ext>
              </a:extLst>
            </p:cNvPr>
            <p:cNvSpPr/>
            <p:nvPr/>
          </p:nvSpPr>
          <p:spPr>
            <a:xfrm>
              <a:off x="1293978" y="2246263"/>
              <a:ext cx="1152884" cy="11240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4">
              <a:extLst>
                <a:ext uri="{FF2B5EF4-FFF2-40B4-BE49-F238E27FC236}">
                  <a16:creationId xmlns:a16="http://schemas.microsoft.com/office/drawing/2014/main" id="{9ED9F4F5-92BC-4C56-8707-CDCC64256D7D}"/>
                </a:ext>
              </a:extLst>
            </p:cNvPr>
            <p:cNvSpPr txBox="1"/>
            <p:nvPr/>
          </p:nvSpPr>
          <p:spPr>
            <a:xfrm>
              <a:off x="1264997" y="2368142"/>
              <a:ext cx="1262005" cy="837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400" b="1" kern="1200" dirty="0"/>
                <a:t>Composite </a:t>
              </a:r>
            </a:p>
            <a:p>
              <a:pPr marL="0" lvl="0" indent="0" algn="ctr" defTabSz="488950">
                <a:lnSpc>
                  <a:spcPct val="90000"/>
                </a:lnSpc>
                <a:spcBef>
                  <a:spcPct val="0"/>
                </a:spcBef>
                <a:spcAft>
                  <a:spcPct val="35000"/>
                </a:spcAft>
                <a:buNone/>
              </a:pPr>
              <a:r>
                <a:rPr lang="en-GB" sz="1400" b="1" kern="1200" dirty="0"/>
                <a:t>marks</a:t>
              </a:r>
            </a:p>
          </p:txBody>
        </p:sp>
      </p:grpSp>
      <p:sp>
        <p:nvSpPr>
          <p:cNvPr id="76" name="TextBox 75">
            <a:extLst>
              <a:ext uri="{FF2B5EF4-FFF2-40B4-BE49-F238E27FC236}">
                <a16:creationId xmlns:a16="http://schemas.microsoft.com/office/drawing/2014/main" id="{BB81A4A1-26BF-461C-B167-7BEB4E7C83F7}"/>
              </a:ext>
            </a:extLst>
          </p:cNvPr>
          <p:cNvSpPr txBox="1"/>
          <p:nvPr/>
        </p:nvSpPr>
        <p:spPr>
          <a:xfrm>
            <a:off x="2646619" y="1150909"/>
            <a:ext cx="3018329" cy="400110"/>
          </a:xfrm>
          <a:prstGeom prst="rect">
            <a:avLst/>
          </a:prstGeom>
          <a:noFill/>
        </p:spPr>
        <p:txBody>
          <a:bodyPr wrap="square" rtlCol="0">
            <a:spAutoFit/>
          </a:bodyPr>
          <a:lstStyle/>
          <a:p>
            <a:r>
              <a:rPr lang="en-US" sz="2000" dirty="0">
                <a:solidFill>
                  <a:srgbClr val="0194BF"/>
                </a:solidFill>
                <a:latin typeface="Arial"/>
                <a:ea typeface="+mj-ea"/>
                <a:cs typeface="Arial"/>
              </a:rPr>
              <a:t>ELEGANCE</a:t>
            </a:r>
            <a:r>
              <a:rPr lang="en-150" sz="2000" dirty="0">
                <a:solidFill>
                  <a:srgbClr val="0194BF"/>
                </a:solidFill>
                <a:latin typeface="Arial"/>
                <a:ea typeface="+mj-ea"/>
                <a:cs typeface="Arial"/>
              </a:rPr>
              <a:t> for cloth</a:t>
            </a:r>
            <a:r>
              <a:rPr lang="en-US" sz="2000" dirty="0" err="1">
                <a:solidFill>
                  <a:srgbClr val="0194BF"/>
                </a:solidFill>
                <a:latin typeface="Arial"/>
                <a:ea typeface="+mj-ea"/>
                <a:cs typeface="Arial"/>
              </a:rPr>
              <a:t>ing</a:t>
            </a:r>
            <a:endParaRPr lang="es-ES" sz="2000" dirty="0">
              <a:solidFill>
                <a:srgbClr val="0194BF"/>
              </a:solidFill>
              <a:latin typeface="Arial"/>
              <a:ea typeface="+mj-ea"/>
              <a:cs typeface="Arial"/>
            </a:endParaRPr>
          </a:p>
        </p:txBody>
      </p:sp>
      <p:sp>
        <p:nvSpPr>
          <p:cNvPr id="77" name="TextBox 76">
            <a:extLst>
              <a:ext uri="{FF2B5EF4-FFF2-40B4-BE49-F238E27FC236}">
                <a16:creationId xmlns:a16="http://schemas.microsoft.com/office/drawing/2014/main" id="{7F804B70-E7DA-4972-BA5D-BEE7A84BB9D7}"/>
              </a:ext>
            </a:extLst>
          </p:cNvPr>
          <p:cNvSpPr txBox="1"/>
          <p:nvPr/>
        </p:nvSpPr>
        <p:spPr>
          <a:xfrm>
            <a:off x="2656163" y="2348942"/>
            <a:ext cx="3018329" cy="400110"/>
          </a:xfrm>
          <a:prstGeom prst="rect">
            <a:avLst/>
          </a:prstGeom>
          <a:noFill/>
        </p:spPr>
        <p:txBody>
          <a:bodyPr wrap="square" rtlCol="0">
            <a:spAutoFit/>
          </a:bodyPr>
          <a:lstStyle/>
          <a:p>
            <a:r>
              <a:rPr lang="es-ES" sz="2000" dirty="0">
                <a:solidFill>
                  <a:srgbClr val="0194BF"/>
                </a:solidFill>
                <a:latin typeface="Arial"/>
                <a:ea typeface="+mj-ea"/>
                <a:cs typeface="Arial"/>
              </a:rPr>
              <a:t>DATE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dating</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services</a:t>
            </a:r>
            <a:endParaRPr lang="es-ES" sz="2000" dirty="0">
              <a:solidFill>
                <a:srgbClr val="0194BF"/>
              </a:solidFill>
              <a:latin typeface="Arial"/>
              <a:ea typeface="+mj-ea"/>
              <a:cs typeface="Arial"/>
            </a:endParaRPr>
          </a:p>
        </p:txBody>
      </p:sp>
      <p:sp>
        <p:nvSpPr>
          <p:cNvPr id="80" name="TextBox 79">
            <a:extLst>
              <a:ext uri="{FF2B5EF4-FFF2-40B4-BE49-F238E27FC236}">
                <a16:creationId xmlns:a16="http://schemas.microsoft.com/office/drawing/2014/main" id="{EE0C1FC1-FB61-4642-89A2-DFD0AD6FC345}"/>
              </a:ext>
            </a:extLst>
          </p:cNvPr>
          <p:cNvSpPr txBox="1"/>
          <p:nvPr/>
        </p:nvSpPr>
        <p:spPr>
          <a:xfrm>
            <a:off x="2646619" y="3438209"/>
            <a:ext cx="3177794" cy="1015663"/>
          </a:xfrm>
          <a:prstGeom prst="rect">
            <a:avLst/>
          </a:prstGeom>
          <a:noFill/>
        </p:spPr>
        <p:txBody>
          <a:bodyPr wrap="square">
            <a:spAutoFit/>
          </a:bodyPr>
          <a:lstStyle/>
          <a:p>
            <a:r>
              <a:rPr lang="es-ES" sz="2000" dirty="0">
                <a:solidFill>
                  <a:srgbClr val="0194BF"/>
                </a:solidFill>
                <a:latin typeface="Arial"/>
                <a:ea typeface="+mj-ea"/>
                <a:cs typeface="Arial"/>
              </a:rPr>
              <a:t>CLEARWIFI </a:t>
            </a:r>
            <a:r>
              <a:rPr lang="es-ES" sz="2000" dirty="0" err="1">
                <a:solidFill>
                  <a:srgbClr val="0194BF"/>
                </a:solidFill>
                <a:latin typeface="Arial"/>
                <a:ea typeface="+mj-ea"/>
                <a:cs typeface="Arial"/>
              </a:rPr>
              <a:t>for</a:t>
            </a:r>
            <a:r>
              <a:rPr lang="es-ES" sz="2000" dirty="0">
                <a:solidFill>
                  <a:srgbClr val="0194BF"/>
                </a:solidFill>
                <a:latin typeface="Arial"/>
                <a:ea typeface="+mj-ea"/>
                <a:cs typeface="Arial"/>
              </a:rPr>
              <a:t> </a:t>
            </a:r>
            <a:r>
              <a:rPr lang="es-ES" sz="2000" dirty="0" err="1">
                <a:solidFill>
                  <a:srgbClr val="0194BF"/>
                </a:solidFill>
                <a:latin typeface="Arial"/>
                <a:ea typeface="+mj-ea"/>
                <a:cs typeface="Arial"/>
              </a:rPr>
              <a:t>telecommunication</a:t>
            </a:r>
            <a:r>
              <a:rPr lang="es-ES" sz="2000" dirty="0">
                <a:solidFill>
                  <a:srgbClr val="0194BF"/>
                </a:solidFill>
                <a:latin typeface="Arial"/>
                <a:ea typeface="+mj-ea"/>
                <a:cs typeface="Arial"/>
              </a:rPr>
              <a:t> </a:t>
            </a:r>
            <a:r>
              <a:rPr lang="en-150" sz="2000" dirty="0">
                <a:solidFill>
                  <a:srgbClr val="0194BF"/>
                </a:solidFill>
                <a:latin typeface="Arial"/>
                <a:ea typeface="+mj-ea"/>
                <a:cs typeface="Arial"/>
              </a:rPr>
              <a:t>services</a:t>
            </a:r>
            <a:endParaRPr lang="es-ES" sz="2000" dirty="0">
              <a:solidFill>
                <a:srgbClr val="0194BF"/>
              </a:solidFill>
              <a:latin typeface="Arial"/>
              <a:ea typeface="+mj-ea"/>
              <a:cs typeface="Arial"/>
            </a:endParaRPr>
          </a:p>
        </p:txBody>
      </p:sp>
      <p:sp>
        <p:nvSpPr>
          <p:cNvPr id="81" name="Multiplication Sign 80">
            <a:extLst>
              <a:ext uri="{FF2B5EF4-FFF2-40B4-BE49-F238E27FC236}">
                <a16:creationId xmlns:a16="http://schemas.microsoft.com/office/drawing/2014/main" id="{4173A3CB-F68B-488B-8D73-246B1AA90C02}"/>
              </a:ext>
            </a:extLst>
          </p:cNvPr>
          <p:cNvSpPr/>
          <p:nvPr/>
        </p:nvSpPr>
        <p:spPr>
          <a:xfrm>
            <a:off x="5034442" y="3907379"/>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2" name="TextBox 81">
            <a:extLst>
              <a:ext uri="{FF2B5EF4-FFF2-40B4-BE49-F238E27FC236}">
                <a16:creationId xmlns:a16="http://schemas.microsoft.com/office/drawing/2014/main" id="{340A3D75-4062-404A-947D-0DE88626A2D4}"/>
              </a:ext>
            </a:extLst>
          </p:cNvPr>
          <p:cNvSpPr txBox="1"/>
          <p:nvPr/>
        </p:nvSpPr>
        <p:spPr>
          <a:xfrm>
            <a:off x="5680162" y="3479561"/>
            <a:ext cx="3177794" cy="707886"/>
          </a:xfrm>
          <a:prstGeom prst="rect">
            <a:avLst/>
          </a:prstGeom>
          <a:noFill/>
        </p:spPr>
        <p:txBody>
          <a:bodyPr wrap="square">
            <a:spAutoFit/>
          </a:bodyPr>
          <a:lstStyle/>
          <a:p>
            <a:pPr marL="0" indent="0" eaLnBrk="1" hangingPunct="1">
              <a:buNone/>
            </a:pPr>
            <a:r>
              <a:rPr lang="en-IE" sz="2000" dirty="0">
                <a:solidFill>
                  <a:srgbClr val="0194BF"/>
                </a:solidFill>
                <a:latin typeface="Arial"/>
                <a:ea typeface="+mj-ea"/>
                <a:cs typeface="Arial"/>
              </a:rPr>
              <a:t>GREANSEA for bleaching</a:t>
            </a:r>
          </a:p>
          <a:p>
            <a:pPr marL="0" indent="0" eaLnBrk="1" hangingPunct="1">
              <a:buNone/>
            </a:pPr>
            <a:r>
              <a:rPr lang="en-IE" sz="2000" dirty="0">
                <a:solidFill>
                  <a:srgbClr val="0194BF"/>
                </a:solidFill>
                <a:latin typeface="Arial"/>
                <a:ea typeface="+mj-ea"/>
                <a:cs typeface="Arial"/>
              </a:rPr>
              <a:t>preparations</a:t>
            </a:r>
          </a:p>
        </p:txBody>
      </p:sp>
      <p:sp>
        <p:nvSpPr>
          <p:cNvPr id="83" name="Half Frame 82">
            <a:extLst>
              <a:ext uri="{FF2B5EF4-FFF2-40B4-BE49-F238E27FC236}">
                <a16:creationId xmlns:a16="http://schemas.microsoft.com/office/drawing/2014/main" id="{90863FE7-0F9E-493B-9DCC-71A10AA5AE0B}"/>
              </a:ext>
            </a:extLst>
          </p:cNvPr>
          <p:cNvSpPr/>
          <p:nvPr/>
        </p:nvSpPr>
        <p:spPr>
          <a:xfrm rot="13075316">
            <a:off x="8249899" y="3843836"/>
            <a:ext cx="217157" cy="402336"/>
          </a:xfrm>
          <a:prstGeom prst="halfFrame">
            <a:avLst>
              <a:gd name="adj1" fmla="val 33333"/>
              <a:gd name="adj2" fmla="val 27280"/>
            </a:avLst>
          </a:prstGeom>
          <a:gradFill>
            <a:gsLst>
              <a:gs pos="10000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4" name="Title 3">
            <a:extLst>
              <a:ext uri="{FF2B5EF4-FFF2-40B4-BE49-F238E27FC236}">
                <a16:creationId xmlns:a16="http://schemas.microsoft.com/office/drawing/2014/main" id="{2CC1100B-44BA-4F28-B4F1-38A0F160DF73}"/>
              </a:ext>
            </a:extLst>
          </p:cNvPr>
          <p:cNvSpPr>
            <a:spLocks noGrp="1"/>
          </p:cNvSpPr>
          <p:nvPr>
            <p:ph type="ctrTitle"/>
          </p:nvPr>
        </p:nvSpPr>
        <p:spPr/>
        <p:txBody>
          <a:bodyPr/>
          <a:lstStyle/>
          <a:p>
            <a:r>
              <a:rPr lang="en-GB" dirty="0"/>
              <a:t>Descriptiveness</a:t>
            </a:r>
            <a:endParaRPr lang="en-US" dirty="0"/>
          </a:p>
        </p:txBody>
      </p:sp>
      <p:sp>
        <p:nvSpPr>
          <p:cNvPr id="28" name="Multiplication Sign 27">
            <a:extLst>
              <a:ext uri="{FF2B5EF4-FFF2-40B4-BE49-F238E27FC236}">
                <a16:creationId xmlns:a16="http://schemas.microsoft.com/office/drawing/2014/main" id="{5E1E8359-ED0B-4DA3-854A-9192CF6274A1}"/>
              </a:ext>
            </a:extLst>
          </p:cNvPr>
          <p:cNvSpPr/>
          <p:nvPr/>
        </p:nvSpPr>
        <p:spPr>
          <a:xfrm>
            <a:off x="6242347" y="2326341"/>
            <a:ext cx="508000" cy="349645"/>
          </a:xfrm>
          <a:prstGeom prst="mathMultiply">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2" name="TextBox 1">
            <a:extLst>
              <a:ext uri="{FF2B5EF4-FFF2-40B4-BE49-F238E27FC236}">
                <a16:creationId xmlns:a16="http://schemas.microsoft.com/office/drawing/2014/main" id="{CDE81FC4-3D5B-88E9-317E-4B704C443CBD}"/>
              </a:ext>
            </a:extLst>
          </p:cNvPr>
          <p:cNvSpPr txBox="1"/>
          <p:nvPr/>
        </p:nvSpPr>
        <p:spPr>
          <a:xfrm>
            <a:off x="6734471" y="1128927"/>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GY, KN</a:t>
            </a:r>
            <a:endParaRPr lang="en-IE" sz="2000" dirty="0">
              <a:solidFill>
                <a:srgbClr val="0194BF"/>
              </a:solidFill>
              <a:latin typeface="Arial"/>
              <a:ea typeface="+mj-ea"/>
              <a:cs typeface="Arial"/>
            </a:endParaRPr>
          </a:p>
        </p:txBody>
      </p:sp>
      <p:sp>
        <p:nvSpPr>
          <p:cNvPr id="3" name="TextBox 2">
            <a:extLst>
              <a:ext uri="{FF2B5EF4-FFF2-40B4-BE49-F238E27FC236}">
                <a16:creationId xmlns:a16="http://schemas.microsoft.com/office/drawing/2014/main" id="{04A2289B-EBD1-C18E-FCD0-B4708F7E10C0}"/>
              </a:ext>
            </a:extLst>
          </p:cNvPr>
          <p:cNvSpPr txBox="1"/>
          <p:nvPr/>
        </p:nvSpPr>
        <p:spPr>
          <a:xfrm>
            <a:off x="5966206" y="4211420"/>
            <a:ext cx="3177794" cy="400110"/>
          </a:xfrm>
          <a:prstGeom prst="rect">
            <a:avLst/>
          </a:prstGeom>
          <a:noFill/>
        </p:spPr>
        <p:txBody>
          <a:bodyPr wrap="square">
            <a:spAutoFit/>
          </a:bodyPr>
          <a:lstStyle/>
          <a:p>
            <a:pPr marL="0" indent="0" eaLnBrk="1" hangingPunct="1">
              <a:buNone/>
            </a:pPr>
            <a:r>
              <a:rPr lang="en-US" sz="2000" dirty="0">
                <a:solidFill>
                  <a:srgbClr val="0194BF"/>
                </a:solidFill>
                <a:latin typeface="Arial"/>
                <a:ea typeface="+mj-ea"/>
                <a:cs typeface="Arial"/>
              </a:rPr>
              <a:t> N/A: GY?</a:t>
            </a:r>
            <a:endParaRPr lang="en-IE" sz="2000" dirty="0">
              <a:solidFill>
                <a:srgbClr val="0194BF"/>
              </a:solidFill>
              <a:latin typeface="Arial"/>
              <a:ea typeface="+mj-ea"/>
              <a:cs typeface="Arial"/>
            </a:endParaRPr>
          </a:p>
        </p:txBody>
      </p:sp>
    </p:spTree>
    <p:extLst>
      <p:ext uri="{BB962C8B-B14F-4D97-AF65-F5344CB8AC3E}">
        <p14:creationId xmlns:p14="http://schemas.microsoft.com/office/powerpoint/2010/main" val="16892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80" grpId="0"/>
      <p:bldP spid="81" grpId="0" animBg="1"/>
      <p:bldP spid="82" grpId="0"/>
      <p:bldP spid="83" grpId="0" animBg="1"/>
      <p:bldP spid="28" grpId="0" animBg="1"/>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UIPO Document" ma:contentTypeID="0x01010004B634B888464C089BE8E66B6D6232E2" ma:contentTypeVersion="1" ma:contentTypeDescription="" ma:contentTypeScope="" ma:versionID="84a7f6b9a9324c93f7c429fe637c4145">
  <xsd:schema xmlns:xsd="http://www.w3.org/2001/XMLSchema" xmlns:p="http://schemas.microsoft.com/office/2006/metadata/properties" xmlns:ns2="0e656187-b300-4fb0-8bf4-3a50f872073c" targetNamespace="http://schemas.microsoft.com/office/2006/metadata/properties" ma:root="true" ma:fieldsID="d82bb511108d8e269345fc9bd5c1ab5b" ns2:_="">
    <xsd:import namespace="0e656187-b300-4fb0-8bf4-3a50f872073c"/>
    <xsd:element name="properties">
      <xsd:complexType>
        <xsd:sequence>
          <xsd:element name="documentManagement">
            <xsd:complexType>
              <xsd:all>
                <xsd:element ref="ns2:Document_x0020_Identification_x0020_Number" minOccurs="0"/>
                <xsd:element ref="ns2:Description" minOccurs="0"/>
              </xsd:all>
            </xsd:complexType>
          </xsd:element>
        </xsd:sequence>
      </xsd:complexType>
    </xsd:element>
  </xsd:schema>
  <xsd:schema xmlns:xsd="http://www.w3.org/2001/XMLSchema" xmlns:dms="http://schemas.microsoft.com/office/2006/documentManagement/types" targetNamespace="0e656187-b300-4fb0-8bf4-3a50f872073c" elementFormDefault="qualified">
    <xsd:import namespace="http://schemas.microsoft.com/office/2006/documentManagement/types"/>
    <xsd:element name="Document_x0020_Identification_x0020_Number" ma:readOnly="true" ma:index="8" nillable="true" ma:displayName="Document Identification Number" ma:internalName="Document_x0020_Identification_x0020_Number">
      <xsd:simpleType>
        <xsd:restriction base="dms:Text">
</xsd:restriction>
      </xsd:simpleType>
    </xsd:element>
    <xsd:element name="Description" ma:index="9" nillable="true" ma:displayName="Description" ma:internalName="Description">
      <xsd:simpleType>
        <xsd:restriction base="dms:No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Identification_x0020_Number xmlns="0e656187-b300-4fb0-8bf4-3a50f872073c">0122997805</Document_x0020_Identification_x0020_Number>
    <Description xmlns="0e656187-b300-4fb0-8bf4-3a50f872073c" xsi:nil="true"/>
  </documentManagement>
</p:properties>
</file>

<file path=customXml/itemProps1.xml><?xml version="1.0" encoding="utf-8"?>
<ds:datastoreItem xmlns:ds="http://schemas.openxmlformats.org/officeDocument/2006/customXml" ds:itemID="{B5CCEB8D-53E7-4962-9C3D-BD8060A98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56187-b300-4fb0-8bf4-3a50f872073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D6B23DD-B9A0-40A4-BC33-7182AEAD4740}">
  <ds:schemaRefs>
    <ds:schemaRef ds:uri="http://schemas.microsoft.com/sharepoint/v3/contenttype/forms"/>
  </ds:schemaRefs>
</ds:datastoreItem>
</file>

<file path=customXml/itemProps3.xml><?xml version="1.0" encoding="utf-8"?>
<ds:datastoreItem xmlns:ds="http://schemas.openxmlformats.org/officeDocument/2006/customXml" ds:itemID="{7D2834C2-1D6A-4841-BFA5-9EEC0949BD7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0e656187-b300-4fb0-8bf4-3a50f872073c"/>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5423</TotalTime>
  <Words>4730</Words>
  <Application>Microsoft Office PowerPoint</Application>
  <PresentationFormat>On-screen Show (16:9)</PresentationFormat>
  <Paragraphs>344</Paragraphs>
  <Slides>30</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Arial </vt:lpstr>
      <vt:lpstr>Arial Narrow</vt:lpstr>
      <vt:lpstr>Calibri</vt:lpstr>
      <vt:lpstr>Courier New</vt:lpstr>
      <vt:lpstr>Garamond</vt:lpstr>
      <vt:lpstr>Gill Sans</vt:lpstr>
      <vt:lpstr>Open Sans</vt:lpstr>
      <vt:lpstr>Symbol</vt:lpstr>
      <vt:lpstr>Times New Roman</vt:lpstr>
      <vt:lpstr>Wingdings</vt:lpstr>
      <vt:lpstr>Office Theme</vt:lpstr>
      <vt:lpstr>PowerPoint Presentation</vt:lpstr>
      <vt:lpstr>AGENDA</vt:lpstr>
      <vt:lpstr>PowerPoint Presentation</vt:lpstr>
      <vt:lpstr>SCOPE</vt:lpstr>
      <vt:lpstr>PUBLICATION</vt:lpstr>
      <vt:lpstr>PowerPoint Presentation</vt:lpstr>
      <vt:lpstr> Rationale</vt:lpstr>
      <vt:lpstr>Descriptiveness</vt:lpstr>
      <vt:lpstr>Descriptiveness</vt:lpstr>
      <vt:lpstr>Descriptiveness</vt:lpstr>
      <vt:lpstr>Descriptiveness</vt:lpstr>
      <vt:lpstr>Descriptiveness</vt:lpstr>
      <vt:lpstr>Descriptiveness</vt:lpstr>
      <vt:lpstr>Descriptiveness</vt:lpstr>
      <vt:lpstr>PowerPoint Presentation</vt:lpstr>
      <vt:lpstr>PowerPoint Presentation</vt:lpstr>
      <vt:lpstr>PowerPoint Presentation</vt:lpstr>
      <vt:lpstr>PowerPoint Presentation</vt:lpstr>
      <vt:lpstr>A.With respect to the word elements in the mark </vt:lpstr>
      <vt:lpstr>PowerPoint Presentation</vt:lpstr>
      <vt:lpstr>B. With respect to the figurative elements in the mark  </vt:lpstr>
      <vt:lpstr>B. With respect to the figurative elements in the mark  The figurative elements is a representation of, or has a direct link with the goods and services </vt:lpstr>
      <vt:lpstr>PowerPoint Presentation</vt:lpstr>
      <vt:lpstr>Descriptiveness</vt:lpstr>
      <vt:lpstr>Descriptiveness</vt:lpstr>
      <vt:lpstr>Descriptiveness</vt:lpstr>
      <vt:lpstr>Descriptiveness</vt:lpstr>
      <vt:lpstr>NEXT STEPS</vt:lpstr>
      <vt:lpstr>QUESTIONS/COMMENTS</vt:lpstr>
      <vt:lpstr>PowerPoint Presentation</vt:lpstr>
    </vt:vector>
  </TitlesOfParts>
  <Company>OHIM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ophio Mujiri - Types of Marks and Distinctiveness 17 January 2023 CarIPI.pptx</dc:title>
  <dc:creator>MACCHIA ANTONIO</dc:creator>
  <cp:lastModifiedBy>MUJIRI Sophio</cp:lastModifiedBy>
  <cp:revision>138</cp:revision>
  <dcterms:created xsi:type="dcterms:W3CDTF">2017-12-18T13:45:14Z</dcterms:created>
  <dcterms:modified xsi:type="dcterms:W3CDTF">2023-09-05T09:45:11Z</dcterms:modified>
</cp:coreProperties>
</file>